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media/image8.jpg" ContentType="image/jpeg"/>
  <Override PartName="/ppt/media/image9.jpg" ContentType="image/jpeg"/>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ppt/media/image17.jpg" ContentType="image/jpeg"/>
  <Override PartName="/ppt/media/image28.jpg" ContentType="image/jpeg"/>
  <Override PartName="/ppt/media/image29.jpg" ContentType="image/jpeg"/>
  <Override PartName="/ppt/media/image30.jpg" ContentType="image/jpeg"/>
  <Override PartName="/ppt/media/image31.jpg" ContentType="image/jpeg"/>
  <Override PartName="/ppt/media/image32.jpg" ContentType="image/jpeg"/>
  <Override PartName="/ppt/media/image33.jpg" ContentType="image/jpeg"/>
  <Override PartName="/ppt/media/image34.jpg" ContentType="image/jpeg"/>
  <Override PartName="/ppt/media/image35.jpg" ContentType="image/jpeg"/>
  <Override PartName="/ppt/media/image36.jpg" ContentType="image/jpeg"/>
  <Override PartName="/ppt/media/image37.jpg" ContentType="image/jpeg"/>
  <Override PartName="/ppt/media/image38.jpg" ContentType="image/jpeg"/>
  <Override PartName="/ppt/media/image39.jpg" ContentType="image/jpeg"/>
  <Override PartName="/ppt/media/image40.jpg" ContentType="image/jpeg"/>
  <Override PartName="/ppt/media/image42.jpg" ContentType="image/jpeg"/>
  <Override PartName="/ppt/media/image43.jpg" ContentType="image/jpeg"/>
  <Override PartName="/ppt/media/image51.jpg" ContentType="image/jpeg"/>
  <Override PartName="/ppt/media/image52.jpg" ContentType="image/jpeg"/>
  <Override PartName="/ppt/media/image55.jpg" ContentType="image/jpeg"/>
  <Override PartName="/ppt/media/image56.jpg" ContentType="image/jpeg"/>
  <Override PartName="/ppt/media/image57.jpg" ContentType="image/jpeg"/>
  <Override PartName="/ppt/media/image59.jpg" ContentType="image/jpeg"/>
  <Override PartName="/ppt/media/image71.jpg" ContentType="image/jpeg"/>
  <Override PartName="/ppt/media/image72.jpg" ContentType="image/jpeg"/>
  <Override PartName="/ppt/media/image73.jpg" ContentType="image/jpeg"/>
  <Override PartName="/ppt/media/image78.jpg" ContentType="image/jpeg"/>
  <Override PartName="/ppt/media/image79.jpg" ContentType="image/jpeg"/>
  <Override PartName="/ppt/media/image80.jpg" ContentType="image/jpeg"/>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91" r:id="rId5"/>
    <p:sldMasterId id="2147483701" r:id="rId6"/>
    <p:sldMasterId id="2147483709" r:id="rId7"/>
    <p:sldMasterId id="2147483717" r:id="rId8"/>
    <p:sldMasterId id="2147483816" r:id="rId9"/>
  </p:sldMasterIdLst>
  <p:notesMasterIdLst>
    <p:notesMasterId r:id="rId31"/>
  </p:notesMasterIdLst>
  <p:sldIdLst>
    <p:sldId id="279" r:id="rId10"/>
    <p:sldId id="258" r:id="rId11"/>
    <p:sldId id="260" r:id="rId12"/>
    <p:sldId id="261" r:id="rId13"/>
    <p:sldId id="266" r:id="rId14"/>
    <p:sldId id="267" r:id="rId15"/>
    <p:sldId id="256" r:id="rId16"/>
    <p:sldId id="3128" r:id="rId17"/>
    <p:sldId id="3127" r:id="rId18"/>
    <p:sldId id="3123" r:id="rId19"/>
    <p:sldId id="3105" r:id="rId20"/>
    <p:sldId id="3122" r:id="rId21"/>
    <p:sldId id="3125" r:id="rId22"/>
    <p:sldId id="2731" r:id="rId23"/>
    <p:sldId id="3130" r:id="rId24"/>
    <p:sldId id="3126" r:id="rId25"/>
    <p:sldId id="3132" r:id="rId26"/>
    <p:sldId id="3131" r:id="rId27"/>
    <p:sldId id="287" r:id="rId28"/>
    <p:sldId id="259" r:id="rId29"/>
    <p:sldId id="300" r:id="rId30"/>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0" autoAdjust="0"/>
    <p:restoredTop sz="70723" autoAdjust="0"/>
  </p:normalViewPr>
  <p:slideViewPr>
    <p:cSldViewPr snapToGrid="0" snapToObjects="1">
      <p:cViewPr varScale="1">
        <p:scale>
          <a:sx n="91" d="100"/>
          <a:sy n="91" d="100"/>
        </p:scale>
        <p:origin x="1494"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A94DBC-67BA-4B24-9AA4-0647F18D7B97}" type="doc">
      <dgm:prSet loTypeId="urn:microsoft.com/office/officeart/2011/layout/TabList" loCatId="list" qsTypeId="urn:microsoft.com/office/officeart/2005/8/quickstyle/simple1" qsCatId="simple" csTypeId="urn:microsoft.com/office/officeart/2005/8/colors/colorful2" csCatId="colorful" phldr="1"/>
      <dgm:spPr/>
      <dgm:t>
        <a:bodyPr/>
        <a:lstStyle/>
        <a:p>
          <a:endParaRPr lang="en-AU"/>
        </a:p>
      </dgm:t>
    </dgm:pt>
    <dgm:pt modelId="{BAA13F3A-91F1-4590-AE50-1D3A48E36D30}">
      <dgm:prSet phldrT="[Text]" custT="1"/>
      <dgm:spPr/>
      <dgm:t>
        <a:bodyPr/>
        <a:lstStyle/>
        <a:p>
          <a:r>
            <a:rPr lang="en-US" sz="1600" b="1" dirty="0">
              <a:latin typeface="+mn-lt"/>
              <a:ea typeface="Times New Roman" panose="02020603050405020304" pitchFamily="18" charset="0"/>
              <a:cs typeface="Times New Roman" panose="02020603050405020304" pitchFamily="18" charset="0"/>
            </a:rPr>
            <a:t>Limit external sensory information</a:t>
          </a:r>
          <a:r>
            <a:rPr lang="en-US" sz="1600" dirty="0">
              <a:latin typeface="+mn-lt"/>
              <a:ea typeface="Times New Roman" panose="02020603050405020304" pitchFamily="18" charset="0"/>
              <a:cs typeface="Times New Roman" panose="02020603050405020304" pitchFamily="18" charset="0"/>
            </a:rPr>
            <a:t> </a:t>
          </a:r>
          <a:endParaRPr lang="en-AU" sz="1600" dirty="0">
            <a:latin typeface="+mn-lt"/>
          </a:endParaRPr>
        </a:p>
      </dgm:t>
    </dgm:pt>
    <dgm:pt modelId="{4D897E45-BDFC-4C04-A517-0BC13A41DE10}" type="parTrans" cxnId="{4C73DD5D-8F0A-4EE7-A878-3A6525FC5BA6}">
      <dgm:prSet/>
      <dgm:spPr/>
      <dgm:t>
        <a:bodyPr/>
        <a:lstStyle/>
        <a:p>
          <a:endParaRPr lang="en-AU" sz="1100">
            <a:latin typeface="+mn-lt"/>
          </a:endParaRPr>
        </a:p>
      </dgm:t>
    </dgm:pt>
    <dgm:pt modelId="{31F43C9C-171F-4D98-9C47-2058B48A0FB1}" type="sibTrans" cxnId="{4C73DD5D-8F0A-4EE7-A878-3A6525FC5BA6}">
      <dgm:prSet/>
      <dgm:spPr/>
      <dgm:t>
        <a:bodyPr/>
        <a:lstStyle/>
        <a:p>
          <a:endParaRPr lang="en-AU" sz="1100">
            <a:latin typeface="+mn-lt"/>
          </a:endParaRPr>
        </a:p>
      </dgm:t>
    </dgm:pt>
    <dgm:pt modelId="{868F7FA4-1B91-4751-9EB5-D89E5550B007}">
      <dgm:prSet phldrT="[Text]" custT="1"/>
      <dgm:spPr/>
      <dgm:t>
        <a:bodyPr anchor="ctr"/>
        <a:lstStyle/>
        <a:p>
          <a:r>
            <a:rPr lang="en-AU" sz="1600" dirty="0">
              <a:latin typeface="+mn-lt"/>
            </a:rPr>
            <a:t>Mindfulness, Mediation, </a:t>
          </a:r>
        </a:p>
        <a:p>
          <a:r>
            <a:rPr lang="en-AU" sz="1600" dirty="0">
              <a:latin typeface="+mn-lt"/>
            </a:rPr>
            <a:t>Relaxation, Breathing, Journaling </a:t>
          </a:r>
        </a:p>
      </dgm:t>
    </dgm:pt>
    <dgm:pt modelId="{C5C724C8-BED4-4F91-A974-2EA74420B2CA}" type="parTrans" cxnId="{48D56C5D-A0AC-454E-A843-FC631A7C41EE}">
      <dgm:prSet/>
      <dgm:spPr/>
      <dgm:t>
        <a:bodyPr/>
        <a:lstStyle/>
        <a:p>
          <a:endParaRPr lang="en-AU" sz="1100">
            <a:latin typeface="+mn-lt"/>
          </a:endParaRPr>
        </a:p>
      </dgm:t>
    </dgm:pt>
    <dgm:pt modelId="{7D123557-B90B-49FD-A6FB-AB080B5E6E5B}" type="sibTrans" cxnId="{48D56C5D-A0AC-454E-A843-FC631A7C41EE}">
      <dgm:prSet/>
      <dgm:spPr/>
      <dgm:t>
        <a:bodyPr/>
        <a:lstStyle/>
        <a:p>
          <a:endParaRPr lang="en-AU" sz="1100">
            <a:latin typeface="+mn-lt"/>
          </a:endParaRPr>
        </a:p>
      </dgm:t>
    </dgm:pt>
    <dgm:pt modelId="{10658105-CA19-470C-9FBC-DC3707D8BDF7}">
      <dgm:prSet phldrT="[Text]" custT="1"/>
      <dgm:spPr/>
      <dgm:t>
        <a:bodyPr/>
        <a:lstStyle/>
        <a:p>
          <a:r>
            <a:rPr lang="en-AU" sz="1600" b="1" dirty="0">
              <a:latin typeface="+mn-lt"/>
            </a:rPr>
            <a:t>Take Breaks</a:t>
          </a:r>
        </a:p>
      </dgm:t>
    </dgm:pt>
    <dgm:pt modelId="{EB848C28-EB37-4E4F-9BCF-69041AB171B9}" type="parTrans" cxnId="{362E1B85-3C0E-41B6-A25F-CE5A63D47645}">
      <dgm:prSet/>
      <dgm:spPr/>
      <dgm:t>
        <a:bodyPr/>
        <a:lstStyle/>
        <a:p>
          <a:endParaRPr lang="en-AU" sz="1100">
            <a:latin typeface="+mn-lt"/>
          </a:endParaRPr>
        </a:p>
      </dgm:t>
    </dgm:pt>
    <dgm:pt modelId="{294135C2-744A-49BD-BD12-248D7FE886E5}" type="sibTrans" cxnId="{362E1B85-3C0E-41B6-A25F-CE5A63D47645}">
      <dgm:prSet/>
      <dgm:spPr/>
      <dgm:t>
        <a:bodyPr/>
        <a:lstStyle/>
        <a:p>
          <a:endParaRPr lang="en-AU" sz="1100">
            <a:latin typeface="+mn-lt"/>
          </a:endParaRPr>
        </a:p>
      </dgm:t>
    </dgm:pt>
    <dgm:pt modelId="{BA1BE2F1-6F62-4D2E-81D4-05E309D23489}">
      <dgm:prSet phldrT="[Text]" custT="1"/>
      <dgm:spPr/>
      <dgm:t>
        <a:bodyPr anchor="ctr"/>
        <a:lstStyle/>
        <a:p>
          <a:r>
            <a:rPr lang="en-AU" sz="1600" dirty="0">
              <a:latin typeface="+mn-lt"/>
            </a:rPr>
            <a:t>Scheduled, Impromptu, Micro</a:t>
          </a:r>
        </a:p>
      </dgm:t>
    </dgm:pt>
    <dgm:pt modelId="{12197FCA-6743-4EFB-8A82-F34C361E3B92}" type="parTrans" cxnId="{BA343993-EDFF-4EA4-AB3C-DCFB05386F17}">
      <dgm:prSet/>
      <dgm:spPr/>
      <dgm:t>
        <a:bodyPr/>
        <a:lstStyle/>
        <a:p>
          <a:endParaRPr lang="en-AU" sz="1100">
            <a:latin typeface="+mn-lt"/>
          </a:endParaRPr>
        </a:p>
      </dgm:t>
    </dgm:pt>
    <dgm:pt modelId="{9005870A-30B5-4B96-A6D6-404DC0D8805D}" type="sibTrans" cxnId="{BA343993-EDFF-4EA4-AB3C-DCFB05386F17}">
      <dgm:prSet/>
      <dgm:spPr/>
      <dgm:t>
        <a:bodyPr/>
        <a:lstStyle/>
        <a:p>
          <a:endParaRPr lang="en-AU" sz="1100">
            <a:latin typeface="+mn-lt"/>
          </a:endParaRPr>
        </a:p>
      </dgm:t>
    </dgm:pt>
    <dgm:pt modelId="{FC76563D-CA06-45BB-B89D-334F65050B53}" type="pres">
      <dgm:prSet presAssocID="{9BA94DBC-67BA-4B24-9AA4-0647F18D7B97}" presName="Name0" presStyleCnt="0">
        <dgm:presLayoutVars>
          <dgm:chMax/>
          <dgm:chPref val="3"/>
          <dgm:dir/>
          <dgm:animOne val="branch"/>
          <dgm:animLvl val="lvl"/>
        </dgm:presLayoutVars>
      </dgm:prSet>
      <dgm:spPr/>
    </dgm:pt>
    <dgm:pt modelId="{6F63407A-7D69-4B6F-9FE5-B40A0F102F38}" type="pres">
      <dgm:prSet presAssocID="{BAA13F3A-91F1-4590-AE50-1D3A48E36D30}" presName="composite" presStyleCnt="0"/>
      <dgm:spPr/>
    </dgm:pt>
    <dgm:pt modelId="{67C8957D-4A17-4EE0-BACD-F56235040D02}" type="pres">
      <dgm:prSet presAssocID="{BAA13F3A-91F1-4590-AE50-1D3A48E36D30}" presName="FirstChild" presStyleLbl="revTx" presStyleIdx="0" presStyleCnt="2" custScaleX="79314">
        <dgm:presLayoutVars>
          <dgm:chMax val="0"/>
          <dgm:chPref val="0"/>
          <dgm:bulletEnabled val="1"/>
        </dgm:presLayoutVars>
      </dgm:prSet>
      <dgm:spPr/>
    </dgm:pt>
    <dgm:pt modelId="{714E536D-ACDF-40D1-AE48-5EFB209FC17C}" type="pres">
      <dgm:prSet presAssocID="{BAA13F3A-91F1-4590-AE50-1D3A48E36D30}" presName="Parent" presStyleLbl="alignNode1" presStyleIdx="0" presStyleCnt="2" custScaleX="153803">
        <dgm:presLayoutVars>
          <dgm:chMax val="3"/>
          <dgm:chPref val="3"/>
          <dgm:bulletEnabled val="1"/>
        </dgm:presLayoutVars>
      </dgm:prSet>
      <dgm:spPr/>
    </dgm:pt>
    <dgm:pt modelId="{F46C3575-CE8F-4009-9347-A949F03797B4}" type="pres">
      <dgm:prSet presAssocID="{BAA13F3A-91F1-4590-AE50-1D3A48E36D30}" presName="Accent" presStyleLbl="parChTrans1D1" presStyleIdx="0" presStyleCnt="2"/>
      <dgm:spPr/>
    </dgm:pt>
    <dgm:pt modelId="{727E0CB0-05C1-4B92-97A6-1BEBF7107F50}" type="pres">
      <dgm:prSet presAssocID="{31F43C9C-171F-4D98-9C47-2058B48A0FB1}" presName="sibTrans" presStyleCnt="0"/>
      <dgm:spPr/>
    </dgm:pt>
    <dgm:pt modelId="{60C1F9A5-FCEA-4FCC-BD3B-80C10D7AF011}" type="pres">
      <dgm:prSet presAssocID="{10658105-CA19-470C-9FBC-DC3707D8BDF7}" presName="composite" presStyleCnt="0"/>
      <dgm:spPr/>
    </dgm:pt>
    <dgm:pt modelId="{0C367181-3FF1-439C-9AAF-706DD92B3BFF}" type="pres">
      <dgm:prSet presAssocID="{10658105-CA19-470C-9FBC-DC3707D8BDF7}" presName="FirstChild" presStyleLbl="revTx" presStyleIdx="1" presStyleCnt="2" custScaleX="79438">
        <dgm:presLayoutVars>
          <dgm:chMax val="0"/>
          <dgm:chPref val="0"/>
          <dgm:bulletEnabled val="1"/>
        </dgm:presLayoutVars>
      </dgm:prSet>
      <dgm:spPr/>
    </dgm:pt>
    <dgm:pt modelId="{1C7E7AFA-F8C4-4BA7-8AC3-E444C31F58FB}" type="pres">
      <dgm:prSet presAssocID="{10658105-CA19-470C-9FBC-DC3707D8BDF7}" presName="Parent" presStyleLbl="alignNode1" presStyleIdx="1" presStyleCnt="2" custScaleX="153803">
        <dgm:presLayoutVars>
          <dgm:chMax val="3"/>
          <dgm:chPref val="3"/>
          <dgm:bulletEnabled val="1"/>
        </dgm:presLayoutVars>
      </dgm:prSet>
      <dgm:spPr/>
    </dgm:pt>
    <dgm:pt modelId="{DEEDDCA2-D99E-461F-BDC3-8D614DF5DEAE}" type="pres">
      <dgm:prSet presAssocID="{10658105-CA19-470C-9FBC-DC3707D8BDF7}" presName="Accent" presStyleLbl="parChTrans1D1" presStyleIdx="1" presStyleCnt="2"/>
      <dgm:spPr/>
    </dgm:pt>
  </dgm:ptLst>
  <dgm:cxnLst>
    <dgm:cxn modelId="{48D56C5D-A0AC-454E-A843-FC631A7C41EE}" srcId="{BAA13F3A-91F1-4590-AE50-1D3A48E36D30}" destId="{868F7FA4-1B91-4751-9EB5-D89E5550B007}" srcOrd="0" destOrd="0" parTransId="{C5C724C8-BED4-4F91-A974-2EA74420B2CA}" sibTransId="{7D123557-B90B-49FD-A6FB-AB080B5E6E5B}"/>
    <dgm:cxn modelId="{4C73DD5D-8F0A-4EE7-A878-3A6525FC5BA6}" srcId="{9BA94DBC-67BA-4B24-9AA4-0647F18D7B97}" destId="{BAA13F3A-91F1-4590-AE50-1D3A48E36D30}" srcOrd="0" destOrd="0" parTransId="{4D897E45-BDFC-4C04-A517-0BC13A41DE10}" sibTransId="{31F43C9C-171F-4D98-9C47-2058B48A0FB1}"/>
    <dgm:cxn modelId="{F4A0D750-8E7B-4992-87E2-A87373C2B494}" type="presOf" srcId="{9BA94DBC-67BA-4B24-9AA4-0647F18D7B97}" destId="{FC76563D-CA06-45BB-B89D-334F65050B53}" srcOrd="0" destOrd="0" presId="urn:microsoft.com/office/officeart/2011/layout/TabList"/>
    <dgm:cxn modelId="{15B9817E-2CFE-4159-BF95-E0D106858926}" type="presOf" srcId="{BAA13F3A-91F1-4590-AE50-1D3A48E36D30}" destId="{714E536D-ACDF-40D1-AE48-5EFB209FC17C}" srcOrd="0" destOrd="0" presId="urn:microsoft.com/office/officeart/2011/layout/TabList"/>
    <dgm:cxn modelId="{362E1B85-3C0E-41B6-A25F-CE5A63D47645}" srcId="{9BA94DBC-67BA-4B24-9AA4-0647F18D7B97}" destId="{10658105-CA19-470C-9FBC-DC3707D8BDF7}" srcOrd="1" destOrd="0" parTransId="{EB848C28-EB37-4E4F-9BCF-69041AB171B9}" sibTransId="{294135C2-744A-49BD-BD12-248D7FE886E5}"/>
    <dgm:cxn modelId="{BA343993-EDFF-4EA4-AB3C-DCFB05386F17}" srcId="{10658105-CA19-470C-9FBC-DC3707D8BDF7}" destId="{BA1BE2F1-6F62-4D2E-81D4-05E309D23489}" srcOrd="0" destOrd="0" parTransId="{12197FCA-6743-4EFB-8A82-F34C361E3B92}" sibTransId="{9005870A-30B5-4B96-A6D6-404DC0D8805D}"/>
    <dgm:cxn modelId="{0839B5BD-E123-48BA-936A-8B9E954C2E1B}" type="presOf" srcId="{BA1BE2F1-6F62-4D2E-81D4-05E309D23489}" destId="{0C367181-3FF1-439C-9AAF-706DD92B3BFF}" srcOrd="0" destOrd="0" presId="urn:microsoft.com/office/officeart/2011/layout/TabList"/>
    <dgm:cxn modelId="{4C8B1ED8-140F-461D-A320-4BF86EEFB123}" type="presOf" srcId="{10658105-CA19-470C-9FBC-DC3707D8BDF7}" destId="{1C7E7AFA-F8C4-4BA7-8AC3-E444C31F58FB}" srcOrd="0" destOrd="0" presId="urn:microsoft.com/office/officeart/2011/layout/TabList"/>
    <dgm:cxn modelId="{FCF288EB-43ED-451F-B475-F74992160EA4}" type="presOf" srcId="{868F7FA4-1B91-4751-9EB5-D89E5550B007}" destId="{67C8957D-4A17-4EE0-BACD-F56235040D02}" srcOrd="0" destOrd="0" presId="urn:microsoft.com/office/officeart/2011/layout/TabList"/>
    <dgm:cxn modelId="{CF14C764-B58F-40BC-B712-40C0DB9CAB42}" type="presParOf" srcId="{FC76563D-CA06-45BB-B89D-334F65050B53}" destId="{6F63407A-7D69-4B6F-9FE5-B40A0F102F38}" srcOrd="0" destOrd="0" presId="urn:microsoft.com/office/officeart/2011/layout/TabList"/>
    <dgm:cxn modelId="{CE72D6AB-A78F-4BA8-85A6-DF3C45E51E3A}" type="presParOf" srcId="{6F63407A-7D69-4B6F-9FE5-B40A0F102F38}" destId="{67C8957D-4A17-4EE0-BACD-F56235040D02}" srcOrd="0" destOrd="0" presId="urn:microsoft.com/office/officeart/2011/layout/TabList"/>
    <dgm:cxn modelId="{B8DD378D-F98E-41A4-BF93-817C96574CBB}" type="presParOf" srcId="{6F63407A-7D69-4B6F-9FE5-B40A0F102F38}" destId="{714E536D-ACDF-40D1-AE48-5EFB209FC17C}" srcOrd="1" destOrd="0" presId="urn:microsoft.com/office/officeart/2011/layout/TabList"/>
    <dgm:cxn modelId="{F72B028B-701C-429C-AD84-67A213AE862E}" type="presParOf" srcId="{6F63407A-7D69-4B6F-9FE5-B40A0F102F38}" destId="{F46C3575-CE8F-4009-9347-A949F03797B4}" srcOrd="2" destOrd="0" presId="urn:microsoft.com/office/officeart/2011/layout/TabList"/>
    <dgm:cxn modelId="{6EFB03A9-DCC7-4D13-818C-DB296C44354A}" type="presParOf" srcId="{FC76563D-CA06-45BB-B89D-334F65050B53}" destId="{727E0CB0-05C1-4B92-97A6-1BEBF7107F50}" srcOrd="1" destOrd="0" presId="urn:microsoft.com/office/officeart/2011/layout/TabList"/>
    <dgm:cxn modelId="{1150D8C4-D5A9-4E43-B3F3-D7DCB6951466}" type="presParOf" srcId="{FC76563D-CA06-45BB-B89D-334F65050B53}" destId="{60C1F9A5-FCEA-4FCC-BD3B-80C10D7AF011}" srcOrd="2" destOrd="0" presId="urn:microsoft.com/office/officeart/2011/layout/TabList"/>
    <dgm:cxn modelId="{13C781CE-3811-47DD-A2B6-06360C059AAF}" type="presParOf" srcId="{60C1F9A5-FCEA-4FCC-BD3B-80C10D7AF011}" destId="{0C367181-3FF1-439C-9AAF-706DD92B3BFF}" srcOrd="0" destOrd="0" presId="urn:microsoft.com/office/officeart/2011/layout/TabList"/>
    <dgm:cxn modelId="{48247BB5-02BC-408F-986B-9E205F8C9C4E}" type="presParOf" srcId="{60C1F9A5-FCEA-4FCC-BD3B-80C10D7AF011}" destId="{1C7E7AFA-F8C4-4BA7-8AC3-E444C31F58FB}" srcOrd="1" destOrd="0" presId="urn:microsoft.com/office/officeart/2011/layout/TabList"/>
    <dgm:cxn modelId="{B8B7EF2F-FBF1-4BFD-B910-1276940E8A9F}" type="presParOf" srcId="{60C1F9A5-FCEA-4FCC-BD3B-80C10D7AF011}" destId="{DEEDDCA2-D99E-461F-BDC3-8D614DF5DEAE}"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B18EF-C08A-4451-BE56-49ACA2B570E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AU"/>
        </a:p>
      </dgm:t>
    </dgm:pt>
    <dgm:pt modelId="{BE63A16B-FFB7-45CA-B7C1-6D13B2A49D54}">
      <dgm:prSet phldrT="[Text]" custT="1"/>
      <dgm:spPr/>
      <dgm:t>
        <a:bodyPr/>
        <a:lstStyle/>
        <a:p>
          <a:r>
            <a:rPr lang="en-AU" sz="1400" dirty="0"/>
            <a:t>Lonely, Isolated</a:t>
          </a:r>
        </a:p>
      </dgm:t>
    </dgm:pt>
    <dgm:pt modelId="{9A0F1500-9CD9-4976-B9F2-3F33323E1BEC}" type="parTrans" cxnId="{D1700D5F-08EC-4456-A690-848923456A0C}">
      <dgm:prSet/>
      <dgm:spPr/>
      <dgm:t>
        <a:bodyPr/>
        <a:lstStyle/>
        <a:p>
          <a:endParaRPr lang="en-AU" sz="1400"/>
        </a:p>
      </dgm:t>
    </dgm:pt>
    <dgm:pt modelId="{9E0591C2-03CD-4717-869D-DF50B9E9C084}" type="sibTrans" cxnId="{D1700D5F-08EC-4456-A690-848923456A0C}">
      <dgm:prSet/>
      <dgm:spPr/>
      <dgm:t>
        <a:bodyPr/>
        <a:lstStyle/>
        <a:p>
          <a:endParaRPr lang="en-AU" sz="1400"/>
        </a:p>
      </dgm:t>
    </dgm:pt>
    <dgm:pt modelId="{E49F95CF-869F-457E-989C-0DCFAB5ADC7B}">
      <dgm:prSet phldrT="[Text]" custT="1"/>
      <dgm:spPr/>
      <dgm:t>
        <a:bodyPr anchor="ctr"/>
        <a:lstStyle/>
        <a:p>
          <a:r>
            <a:rPr lang="en-AU" sz="1400" dirty="0"/>
            <a:t> Seek out others</a:t>
          </a:r>
        </a:p>
      </dgm:t>
    </dgm:pt>
    <dgm:pt modelId="{AF484F2C-98D8-411A-86EA-4F08A2EBEF9D}" type="parTrans" cxnId="{C6EEF742-5AE0-42F1-9995-2D1B33B8FABF}">
      <dgm:prSet/>
      <dgm:spPr/>
      <dgm:t>
        <a:bodyPr/>
        <a:lstStyle/>
        <a:p>
          <a:endParaRPr lang="en-AU" sz="1400"/>
        </a:p>
      </dgm:t>
    </dgm:pt>
    <dgm:pt modelId="{C3D3FA4B-C616-48A6-9283-C14D6C63731D}" type="sibTrans" cxnId="{C6EEF742-5AE0-42F1-9995-2D1B33B8FABF}">
      <dgm:prSet/>
      <dgm:spPr/>
      <dgm:t>
        <a:bodyPr/>
        <a:lstStyle/>
        <a:p>
          <a:endParaRPr lang="en-AU" sz="1400"/>
        </a:p>
      </dgm:t>
    </dgm:pt>
    <dgm:pt modelId="{8C5BE9F2-8891-4322-BF29-E07B1E76059E}">
      <dgm:prSet phldrT="[Text]" custT="1"/>
      <dgm:spPr/>
      <dgm:t>
        <a:bodyPr/>
        <a:lstStyle/>
        <a:p>
          <a:r>
            <a:rPr lang="en-AU" sz="1400" dirty="0"/>
            <a:t>Worried, Fear, Anxiety</a:t>
          </a:r>
        </a:p>
      </dgm:t>
    </dgm:pt>
    <dgm:pt modelId="{62B6A918-B21A-46E2-BDBA-90D9863BD8F1}" type="parTrans" cxnId="{97B75003-500B-4802-810F-A4F62463B674}">
      <dgm:prSet/>
      <dgm:spPr/>
      <dgm:t>
        <a:bodyPr/>
        <a:lstStyle/>
        <a:p>
          <a:endParaRPr lang="en-AU" sz="1400"/>
        </a:p>
      </dgm:t>
    </dgm:pt>
    <dgm:pt modelId="{D94FA663-2BE5-4674-83E6-7F8F92EE66DF}" type="sibTrans" cxnId="{97B75003-500B-4802-810F-A4F62463B674}">
      <dgm:prSet/>
      <dgm:spPr/>
      <dgm:t>
        <a:bodyPr/>
        <a:lstStyle/>
        <a:p>
          <a:endParaRPr lang="en-AU" sz="1400"/>
        </a:p>
      </dgm:t>
    </dgm:pt>
    <dgm:pt modelId="{D48AA7D2-96CE-4D3D-A1B0-32AA5182F37C}">
      <dgm:prSet phldrT="[Text]" custT="1"/>
      <dgm:spPr/>
      <dgm:t>
        <a:bodyPr anchor="ctr"/>
        <a:lstStyle/>
        <a:p>
          <a:r>
            <a:rPr lang="en-AU" sz="1400" dirty="0"/>
            <a:t> Potential danger or threat</a:t>
          </a:r>
        </a:p>
      </dgm:t>
    </dgm:pt>
    <dgm:pt modelId="{D9067CB9-26BE-49C8-89F7-83EA41FD6BBE}" type="parTrans" cxnId="{FE4CE6D4-6488-4FC2-BFEA-861FCB24D13D}">
      <dgm:prSet/>
      <dgm:spPr/>
      <dgm:t>
        <a:bodyPr/>
        <a:lstStyle/>
        <a:p>
          <a:endParaRPr lang="en-AU" sz="1400"/>
        </a:p>
      </dgm:t>
    </dgm:pt>
    <dgm:pt modelId="{D057AEF7-E1F5-4BD9-A0DE-72EF838C7108}" type="sibTrans" cxnId="{FE4CE6D4-6488-4FC2-BFEA-861FCB24D13D}">
      <dgm:prSet/>
      <dgm:spPr/>
      <dgm:t>
        <a:bodyPr/>
        <a:lstStyle/>
        <a:p>
          <a:endParaRPr lang="en-AU" sz="1400"/>
        </a:p>
      </dgm:t>
    </dgm:pt>
    <dgm:pt modelId="{0E82FD55-73CA-4433-99A7-6DC8E4B353E2}">
      <dgm:prSet phldrT="[Text]" custT="1"/>
      <dgm:spPr/>
      <dgm:t>
        <a:bodyPr/>
        <a:lstStyle/>
        <a:p>
          <a:r>
            <a:rPr lang="en-AU" sz="1400" dirty="0"/>
            <a:t>Confused, Uncertain</a:t>
          </a:r>
        </a:p>
      </dgm:t>
    </dgm:pt>
    <dgm:pt modelId="{1D6CF07C-AF84-4AA1-9315-21886B9EA98D}" type="parTrans" cxnId="{90137012-0B61-4DCD-8CDE-F70674342556}">
      <dgm:prSet/>
      <dgm:spPr/>
      <dgm:t>
        <a:bodyPr/>
        <a:lstStyle/>
        <a:p>
          <a:endParaRPr lang="en-AU" sz="1400"/>
        </a:p>
      </dgm:t>
    </dgm:pt>
    <dgm:pt modelId="{0186301F-12EB-44B5-ABE9-7ED41B1A2047}" type="sibTrans" cxnId="{90137012-0B61-4DCD-8CDE-F70674342556}">
      <dgm:prSet/>
      <dgm:spPr/>
      <dgm:t>
        <a:bodyPr/>
        <a:lstStyle/>
        <a:p>
          <a:endParaRPr lang="en-AU" sz="1400"/>
        </a:p>
      </dgm:t>
    </dgm:pt>
    <dgm:pt modelId="{75D9798F-3F73-464E-9F50-6F799A1792FC}">
      <dgm:prSet phldrT="[Text]" custT="1"/>
      <dgm:spPr/>
      <dgm:t>
        <a:bodyPr anchor="ctr"/>
        <a:lstStyle/>
        <a:p>
          <a:r>
            <a:rPr lang="en-AU" sz="1400" dirty="0"/>
            <a:t> Lack of information or clarity</a:t>
          </a:r>
        </a:p>
      </dgm:t>
    </dgm:pt>
    <dgm:pt modelId="{7F90125C-C5FB-4A73-A924-DFE3102DB01D}" type="parTrans" cxnId="{8C5BC86B-810E-4C14-9839-E81724A6BF68}">
      <dgm:prSet/>
      <dgm:spPr/>
      <dgm:t>
        <a:bodyPr/>
        <a:lstStyle/>
        <a:p>
          <a:endParaRPr lang="en-AU" sz="1400"/>
        </a:p>
      </dgm:t>
    </dgm:pt>
    <dgm:pt modelId="{1C13F3DC-AB4B-414A-BBF9-0914954E8AFD}" type="sibTrans" cxnId="{8C5BC86B-810E-4C14-9839-E81724A6BF68}">
      <dgm:prSet/>
      <dgm:spPr/>
      <dgm:t>
        <a:bodyPr/>
        <a:lstStyle/>
        <a:p>
          <a:endParaRPr lang="en-AU" sz="1400"/>
        </a:p>
      </dgm:t>
    </dgm:pt>
    <dgm:pt modelId="{44D477D7-856B-4269-A153-E6451C02954F}">
      <dgm:prSet phldrT="[Text]" custT="1"/>
      <dgm:spPr/>
      <dgm:t>
        <a:bodyPr/>
        <a:lstStyle/>
        <a:p>
          <a:r>
            <a:rPr lang="en-AU" sz="1400" dirty="0"/>
            <a:t>Overwhelmed </a:t>
          </a:r>
        </a:p>
      </dgm:t>
    </dgm:pt>
    <dgm:pt modelId="{03F47BDD-12CA-455D-B6DC-20B8B8A18C5C}" type="parTrans" cxnId="{06ABF9C9-E53F-4F87-909A-DAF4CCAF9056}">
      <dgm:prSet/>
      <dgm:spPr/>
      <dgm:t>
        <a:bodyPr/>
        <a:lstStyle/>
        <a:p>
          <a:endParaRPr lang="en-AU" sz="1400"/>
        </a:p>
      </dgm:t>
    </dgm:pt>
    <dgm:pt modelId="{E5353EFF-F0E4-4CF8-974D-2583EFD8E451}" type="sibTrans" cxnId="{06ABF9C9-E53F-4F87-909A-DAF4CCAF9056}">
      <dgm:prSet/>
      <dgm:spPr/>
      <dgm:t>
        <a:bodyPr/>
        <a:lstStyle/>
        <a:p>
          <a:endParaRPr lang="en-AU" sz="1400"/>
        </a:p>
      </dgm:t>
    </dgm:pt>
    <dgm:pt modelId="{BE1EA509-0437-40E1-A809-B5970E2F2963}">
      <dgm:prSet phldrT="[Text]" custT="1"/>
      <dgm:spPr/>
      <dgm:t>
        <a:bodyPr/>
        <a:lstStyle/>
        <a:p>
          <a:r>
            <a:rPr lang="en-AU" sz="1400" dirty="0"/>
            <a:t>Sad, Grief</a:t>
          </a:r>
        </a:p>
      </dgm:t>
    </dgm:pt>
    <dgm:pt modelId="{AC58862A-FBCB-48C3-9DFB-43A72056414D}" type="parTrans" cxnId="{108450B7-8630-4984-A4A7-23EF6CE4CECB}">
      <dgm:prSet/>
      <dgm:spPr/>
      <dgm:t>
        <a:bodyPr/>
        <a:lstStyle/>
        <a:p>
          <a:endParaRPr lang="en-AU" sz="1400"/>
        </a:p>
      </dgm:t>
    </dgm:pt>
    <dgm:pt modelId="{4F890D99-94B9-49B5-BFD2-AC199CE86FFD}" type="sibTrans" cxnId="{108450B7-8630-4984-A4A7-23EF6CE4CECB}">
      <dgm:prSet/>
      <dgm:spPr/>
      <dgm:t>
        <a:bodyPr/>
        <a:lstStyle/>
        <a:p>
          <a:endParaRPr lang="en-AU" sz="1400"/>
        </a:p>
      </dgm:t>
    </dgm:pt>
    <dgm:pt modelId="{9898CB69-0B4C-41E4-B7A0-1CF98DDDC0ED}">
      <dgm:prSet phldrT="[Text]" custT="1"/>
      <dgm:spPr/>
      <dgm:t>
        <a:bodyPr/>
        <a:lstStyle/>
        <a:p>
          <a:r>
            <a:rPr lang="en-AU" sz="1400" dirty="0"/>
            <a:t>Frustrated, Angry</a:t>
          </a:r>
        </a:p>
      </dgm:t>
    </dgm:pt>
    <dgm:pt modelId="{F9B5324C-02BA-48BF-AFF9-97D45671B109}" type="parTrans" cxnId="{29C92970-4AB7-4E45-9C5C-4B181AA94D2F}">
      <dgm:prSet/>
      <dgm:spPr/>
      <dgm:t>
        <a:bodyPr/>
        <a:lstStyle/>
        <a:p>
          <a:endParaRPr lang="en-AU" sz="1400"/>
        </a:p>
      </dgm:t>
    </dgm:pt>
    <dgm:pt modelId="{C9DF709A-6DDB-46F0-9005-C9D20CF875E5}" type="sibTrans" cxnId="{29C92970-4AB7-4E45-9C5C-4B181AA94D2F}">
      <dgm:prSet/>
      <dgm:spPr/>
      <dgm:t>
        <a:bodyPr/>
        <a:lstStyle/>
        <a:p>
          <a:endParaRPr lang="en-AU" sz="1400"/>
        </a:p>
      </dgm:t>
    </dgm:pt>
    <dgm:pt modelId="{AAD9CD73-D928-4576-B1ED-C9815982BB62}">
      <dgm:prSet phldrT="[Text]" custT="1"/>
      <dgm:spPr/>
      <dgm:t>
        <a:bodyPr/>
        <a:lstStyle/>
        <a:p>
          <a:r>
            <a:rPr lang="en-AU" sz="1400" dirty="0"/>
            <a:t>Shame, Guilty</a:t>
          </a:r>
        </a:p>
      </dgm:t>
    </dgm:pt>
    <dgm:pt modelId="{A8E2F821-7D92-4211-84B9-5150653C3F55}" type="parTrans" cxnId="{BF2D8BB0-8B8A-4920-B29D-2BB2072416C7}">
      <dgm:prSet/>
      <dgm:spPr/>
      <dgm:t>
        <a:bodyPr/>
        <a:lstStyle/>
        <a:p>
          <a:endParaRPr lang="en-AU" sz="1400"/>
        </a:p>
      </dgm:t>
    </dgm:pt>
    <dgm:pt modelId="{A30C2CB8-DB6E-43CA-9161-4B40DF664331}" type="sibTrans" cxnId="{BF2D8BB0-8B8A-4920-B29D-2BB2072416C7}">
      <dgm:prSet/>
      <dgm:spPr/>
      <dgm:t>
        <a:bodyPr/>
        <a:lstStyle/>
        <a:p>
          <a:endParaRPr lang="en-AU" sz="1400"/>
        </a:p>
      </dgm:t>
    </dgm:pt>
    <dgm:pt modelId="{D5AB1A1F-0C23-4F31-AEA1-7FDDA91DE8FD}">
      <dgm:prSet phldrT="[Text]" custT="1"/>
      <dgm:spPr/>
      <dgm:t>
        <a:bodyPr anchor="ctr"/>
        <a:lstStyle/>
        <a:p>
          <a:r>
            <a:rPr lang="en-AU" sz="1400" dirty="0"/>
            <a:t> Too much change, tasks, intense emotion</a:t>
          </a:r>
        </a:p>
      </dgm:t>
    </dgm:pt>
    <dgm:pt modelId="{D8003DA4-F62F-4B57-9E79-E00A59B98277}" type="parTrans" cxnId="{80627B49-54B1-4016-A1B3-008042130022}">
      <dgm:prSet/>
      <dgm:spPr/>
      <dgm:t>
        <a:bodyPr/>
        <a:lstStyle/>
        <a:p>
          <a:endParaRPr lang="en-AU" sz="1400"/>
        </a:p>
      </dgm:t>
    </dgm:pt>
    <dgm:pt modelId="{B4420184-7FA8-4E2B-A39E-EF41FB09CCBD}" type="sibTrans" cxnId="{80627B49-54B1-4016-A1B3-008042130022}">
      <dgm:prSet/>
      <dgm:spPr/>
      <dgm:t>
        <a:bodyPr/>
        <a:lstStyle/>
        <a:p>
          <a:endParaRPr lang="en-AU" sz="1400"/>
        </a:p>
      </dgm:t>
    </dgm:pt>
    <dgm:pt modelId="{9CC16FAA-A426-435D-A9E7-2019D522ED57}">
      <dgm:prSet phldrT="[Text]" custT="1"/>
      <dgm:spPr/>
      <dgm:t>
        <a:bodyPr anchor="ctr"/>
        <a:lstStyle/>
        <a:p>
          <a:r>
            <a:rPr lang="en-AU" sz="1400" dirty="0"/>
            <a:t> Loss - lifestyle, connection, work, loved one</a:t>
          </a:r>
        </a:p>
      </dgm:t>
    </dgm:pt>
    <dgm:pt modelId="{CE7AEA83-FC9E-4430-98ED-2E932F873C62}" type="parTrans" cxnId="{F5ACD804-11E6-4199-B807-303226B03942}">
      <dgm:prSet/>
      <dgm:spPr/>
      <dgm:t>
        <a:bodyPr/>
        <a:lstStyle/>
        <a:p>
          <a:endParaRPr lang="en-AU" sz="1400"/>
        </a:p>
      </dgm:t>
    </dgm:pt>
    <dgm:pt modelId="{A68EE39A-1F30-42C0-8353-0B6BAC88809E}" type="sibTrans" cxnId="{F5ACD804-11E6-4199-B807-303226B03942}">
      <dgm:prSet/>
      <dgm:spPr/>
      <dgm:t>
        <a:bodyPr/>
        <a:lstStyle/>
        <a:p>
          <a:endParaRPr lang="en-AU" sz="1400"/>
        </a:p>
      </dgm:t>
    </dgm:pt>
    <dgm:pt modelId="{E30757E6-833C-4D7A-8AFC-16C0DB48321C}">
      <dgm:prSet phldrT="[Text]" custT="1"/>
      <dgm:spPr/>
      <dgm:t>
        <a:bodyPr anchor="ctr"/>
        <a:lstStyle/>
        <a:p>
          <a:r>
            <a:rPr lang="en-AU" sz="1400" dirty="0"/>
            <a:t> Injustice, Barrier to achieving goal</a:t>
          </a:r>
        </a:p>
      </dgm:t>
    </dgm:pt>
    <dgm:pt modelId="{93090ABD-91E7-427E-9BF6-6386D9B62940}" type="parTrans" cxnId="{C4A87F8D-9B71-4E30-BE28-CEC052E6D9CE}">
      <dgm:prSet/>
      <dgm:spPr/>
      <dgm:t>
        <a:bodyPr/>
        <a:lstStyle/>
        <a:p>
          <a:endParaRPr lang="en-AU" sz="1400"/>
        </a:p>
      </dgm:t>
    </dgm:pt>
    <dgm:pt modelId="{BD12B4DE-E466-4682-827B-C58684422A7A}" type="sibTrans" cxnId="{C4A87F8D-9B71-4E30-BE28-CEC052E6D9CE}">
      <dgm:prSet/>
      <dgm:spPr/>
      <dgm:t>
        <a:bodyPr/>
        <a:lstStyle/>
        <a:p>
          <a:endParaRPr lang="en-AU" sz="1400"/>
        </a:p>
      </dgm:t>
    </dgm:pt>
    <dgm:pt modelId="{0A96D737-E1FC-493F-AFC6-015C90373EF3}">
      <dgm:prSet phldrT="[Text]" custT="1"/>
      <dgm:spPr/>
      <dgm:t>
        <a:bodyPr anchor="ctr"/>
        <a:lstStyle/>
        <a:p>
          <a:r>
            <a:rPr lang="en-AU" sz="1400" dirty="0"/>
            <a:t> Internal moral conflict</a:t>
          </a:r>
        </a:p>
      </dgm:t>
    </dgm:pt>
    <dgm:pt modelId="{DEC23898-8198-47E8-8D5B-2D73F5BFD321}" type="parTrans" cxnId="{70DAD89B-0589-4188-BC37-5DC51B786C4A}">
      <dgm:prSet/>
      <dgm:spPr/>
      <dgm:t>
        <a:bodyPr/>
        <a:lstStyle/>
        <a:p>
          <a:endParaRPr lang="en-AU" sz="1400"/>
        </a:p>
      </dgm:t>
    </dgm:pt>
    <dgm:pt modelId="{87DB61CE-6E1F-4DC2-BDAA-587240472644}" type="sibTrans" cxnId="{70DAD89B-0589-4188-BC37-5DC51B786C4A}">
      <dgm:prSet/>
      <dgm:spPr/>
      <dgm:t>
        <a:bodyPr/>
        <a:lstStyle/>
        <a:p>
          <a:endParaRPr lang="en-AU" sz="1400"/>
        </a:p>
      </dgm:t>
    </dgm:pt>
    <dgm:pt modelId="{D6E1FA5B-552C-463A-8D09-A2EE62C8E762}" type="pres">
      <dgm:prSet presAssocID="{986B18EF-C08A-4451-BE56-49ACA2B570E1}" presName="Name0" presStyleCnt="0">
        <dgm:presLayoutVars>
          <dgm:chMax/>
          <dgm:chPref val="3"/>
          <dgm:dir/>
          <dgm:animOne val="branch"/>
          <dgm:animLvl val="lvl"/>
        </dgm:presLayoutVars>
      </dgm:prSet>
      <dgm:spPr/>
    </dgm:pt>
    <dgm:pt modelId="{5BF4D655-C282-4A36-B368-4308CF5A56E7}" type="pres">
      <dgm:prSet presAssocID="{BE63A16B-FFB7-45CA-B7C1-6D13B2A49D54}" presName="composite" presStyleCnt="0"/>
      <dgm:spPr/>
    </dgm:pt>
    <dgm:pt modelId="{9B3243A8-D625-4C06-B85F-0C3BC9F26A3C}" type="pres">
      <dgm:prSet presAssocID="{BE63A16B-FFB7-45CA-B7C1-6D13B2A49D54}" presName="FirstChild" presStyleLbl="revTx" presStyleIdx="0" presStyleCnt="7">
        <dgm:presLayoutVars>
          <dgm:chMax val="0"/>
          <dgm:chPref val="0"/>
          <dgm:bulletEnabled val="1"/>
        </dgm:presLayoutVars>
      </dgm:prSet>
      <dgm:spPr/>
    </dgm:pt>
    <dgm:pt modelId="{04D8B40E-1A97-4557-9508-2E64CFBC47F4}" type="pres">
      <dgm:prSet presAssocID="{BE63A16B-FFB7-45CA-B7C1-6D13B2A49D54}" presName="Parent" presStyleLbl="alignNode1" presStyleIdx="0" presStyleCnt="7" custScaleX="100001" custScaleY="100001">
        <dgm:presLayoutVars>
          <dgm:chMax val="3"/>
          <dgm:chPref val="3"/>
          <dgm:bulletEnabled val="1"/>
        </dgm:presLayoutVars>
      </dgm:prSet>
      <dgm:spPr>
        <a:prstGeom prst="rect">
          <a:avLst/>
        </a:prstGeom>
      </dgm:spPr>
    </dgm:pt>
    <dgm:pt modelId="{98FB140C-E94F-4054-A6B6-D589232613B6}" type="pres">
      <dgm:prSet presAssocID="{BE63A16B-FFB7-45CA-B7C1-6D13B2A49D54}" presName="Accent" presStyleLbl="parChTrans1D1" presStyleIdx="0" presStyleCnt="7"/>
      <dgm:spPr/>
    </dgm:pt>
    <dgm:pt modelId="{135ABBD8-EC4A-41D1-AE1A-7054A8A06F6A}" type="pres">
      <dgm:prSet presAssocID="{9E0591C2-03CD-4717-869D-DF50B9E9C084}" presName="sibTrans" presStyleCnt="0"/>
      <dgm:spPr/>
    </dgm:pt>
    <dgm:pt modelId="{49E9E9B1-5354-4996-B131-E1706542C944}" type="pres">
      <dgm:prSet presAssocID="{8C5BE9F2-8891-4322-BF29-E07B1E76059E}" presName="composite" presStyleCnt="0"/>
      <dgm:spPr/>
    </dgm:pt>
    <dgm:pt modelId="{E791006F-869C-41E8-A4C1-7FE739273FC9}" type="pres">
      <dgm:prSet presAssocID="{8C5BE9F2-8891-4322-BF29-E07B1E76059E}" presName="FirstChild" presStyleLbl="revTx" presStyleIdx="1" presStyleCnt="7">
        <dgm:presLayoutVars>
          <dgm:chMax val="0"/>
          <dgm:chPref val="0"/>
          <dgm:bulletEnabled val="1"/>
        </dgm:presLayoutVars>
      </dgm:prSet>
      <dgm:spPr/>
    </dgm:pt>
    <dgm:pt modelId="{9756B917-9AC3-46F3-AD62-3264CE04E845}" type="pres">
      <dgm:prSet presAssocID="{8C5BE9F2-8891-4322-BF29-E07B1E76059E}" presName="Parent" presStyleLbl="alignNode1" presStyleIdx="1" presStyleCnt="7" custScaleX="100001" custScaleY="100001">
        <dgm:presLayoutVars>
          <dgm:chMax val="3"/>
          <dgm:chPref val="3"/>
          <dgm:bulletEnabled val="1"/>
        </dgm:presLayoutVars>
      </dgm:prSet>
      <dgm:spPr>
        <a:prstGeom prst="rect">
          <a:avLst/>
        </a:prstGeom>
      </dgm:spPr>
    </dgm:pt>
    <dgm:pt modelId="{01663EC7-E259-4F9F-A576-CD34F7CB49F2}" type="pres">
      <dgm:prSet presAssocID="{8C5BE9F2-8891-4322-BF29-E07B1E76059E}" presName="Accent" presStyleLbl="parChTrans1D1" presStyleIdx="1" presStyleCnt="7"/>
      <dgm:spPr/>
    </dgm:pt>
    <dgm:pt modelId="{372C30F0-0AF9-4E39-884B-4E5789497BA6}" type="pres">
      <dgm:prSet presAssocID="{D94FA663-2BE5-4674-83E6-7F8F92EE66DF}" presName="sibTrans" presStyleCnt="0"/>
      <dgm:spPr/>
    </dgm:pt>
    <dgm:pt modelId="{9BE2997D-E546-4C4B-B901-B7A33F8470E0}" type="pres">
      <dgm:prSet presAssocID="{0E82FD55-73CA-4433-99A7-6DC8E4B353E2}" presName="composite" presStyleCnt="0"/>
      <dgm:spPr/>
    </dgm:pt>
    <dgm:pt modelId="{A14B297A-621A-42F9-B9FA-2C0D988B0A77}" type="pres">
      <dgm:prSet presAssocID="{0E82FD55-73CA-4433-99A7-6DC8E4B353E2}" presName="FirstChild" presStyleLbl="revTx" presStyleIdx="2" presStyleCnt="7">
        <dgm:presLayoutVars>
          <dgm:chMax val="0"/>
          <dgm:chPref val="0"/>
          <dgm:bulletEnabled val="1"/>
        </dgm:presLayoutVars>
      </dgm:prSet>
      <dgm:spPr/>
    </dgm:pt>
    <dgm:pt modelId="{B5FBDB54-0455-4416-9DD6-74487BFCD8F5}" type="pres">
      <dgm:prSet presAssocID="{0E82FD55-73CA-4433-99A7-6DC8E4B353E2}" presName="Parent" presStyleLbl="alignNode1" presStyleIdx="2" presStyleCnt="7" custScaleX="100001" custScaleY="100001">
        <dgm:presLayoutVars>
          <dgm:chMax val="3"/>
          <dgm:chPref val="3"/>
          <dgm:bulletEnabled val="1"/>
        </dgm:presLayoutVars>
      </dgm:prSet>
      <dgm:spPr>
        <a:prstGeom prst="rect">
          <a:avLst/>
        </a:prstGeom>
      </dgm:spPr>
    </dgm:pt>
    <dgm:pt modelId="{9E66EE31-637F-4C62-83DF-61F003953AEC}" type="pres">
      <dgm:prSet presAssocID="{0E82FD55-73CA-4433-99A7-6DC8E4B353E2}" presName="Accent" presStyleLbl="parChTrans1D1" presStyleIdx="2" presStyleCnt="7"/>
      <dgm:spPr/>
    </dgm:pt>
    <dgm:pt modelId="{902AA733-D783-4FDF-94ED-7CF62A549891}" type="pres">
      <dgm:prSet presAssocID="{0186301F-12EB-44B5-ABE9-7ED41B1A2047}" presName="sibTrans" presStyleCnt="0"/>
      <dgm:spPr/>
    </dgm:pt>
    <dgm:pt modelId="{388A726F-876E-4D39-BD51-2044AF439767}" type="pres">
      <dgm:prSet presAssocID="{44D477D7-856B-4269-A153-E6451C02954F}" presName="composite" presStyleCnt="0"/>
      <dgm:spPr/>
    </dgm:pt>
    <dgm:pt modelId="{5E3C0E9F-90E9-45E6-BA0B-718BEC32D621}" type="pres">
      <dgm:prSet presAssocID="{44D477D7-856B-4269-A153-E6451C02954F}" presName="FirstChild" presStyleLbl="revTx" presStyleIdx="3" presStyleCnt="7">
        <dgm:presLayoutVars>
          <dgm:chMax val="0"/>
          <dgm:chPref val="0"/>
          <dgm:bulletEnabled val="1"/>
        </dgm:presLayoutVars>
      </dgm:prSet>
      <dgm:spPr/>
    </dgm:pt>
    <dgm:pt modelId="{A6F5347D-8EA6-4BE7-B10F-969BEA52795C}" type="pres">
      <dgm:prSet presAssocID="{44D477D7-856B-4269-A153-E6451C02954F}" presName="Parent" presStyleLbl="alignNode1" presStyleIdx="3" presStyleCnt="7" custScaleX="100001" custScaleY="100001">
        <dgm:presLayoutVars>
          <dgm:chMax val="3"/>
          <dgm:chPref val="3"/>
          <dgm:bulletEnabled val="1"/>
        </dgm:presLayoutVars>
      </dgm:prSet>
      <dgm:spPr>
        <a:prstGeom prst="rect">
          <a:avLst/>
        </a:prstGeom>
      </dgm:spPr>
    </dgm:pt>
    <dgm:pt modelId="{BF6DF518-705C-409D-B005-A4F524AFE59B}" type="pres">
      <dgm:prSet presAssocID="{44D477D7-856B-4269-A153-E6451C02954F}" presName="Accent" presStyleLbl="parChTrans1D1" presStyleIdx="3" presStyleCnt="7"/>
      <dgm:spPr/>
    </dgm:pt>
    <dgm:pt modelId="{3198F7A2-4A87-42CD-8C8C-B78C13FBA4A5}" type="pres">
      <dgm:prSet presAssocID="{E5353EFF-F0E4-4CF8-974D-2583EFD8E451}" presName="sibTrans" presStyleCnt="0"/>
      <dgm:spPr/>
    </dgm:pt>
    <dgm:pt modelId="{C8B5F9E1-7BFB-4557-A6AF-6A6172114DF2}" type="pres">
      <dgm:prSet presAssocID="{BE1EA509-0437-40E1-A809-B5970E2F2963}" presName="composite" presStyleCnt="0"/>
      <dgm:spPr/>
    </dgm:pt>
    <dgm:pt modelId="{CF3A5D8A-C2C0-475F-93CE-7B3F2FF1D4ED}" type="pres">
      <dgm:prSet presAssocID="{BE1EA509-0437-40E1-A809-B5970E2F2963}" presName="FirstChild" presStyleLbl="revTx" presStyleIdx="4" presStyleCnt="7">
        <dgm:presLayoutVars>
          <dgm:chMax val="0"/>
          <dgm:chPref val="0"/>
          <dgm:bulletEnabled val="1"/>
        </dgm:presLayoutVars>
      </dgm:prSet>
      <dgm:spPr/>
    </dgm:pt>
    <dgm:pt modelId="{C6356EE2-534E-41AC-88BA-3661661E91B9}" type="pres">
      <dgm:prSet presAssocID="{BE1EA509-0437-40E1-A809-B5970E2F2963}" presName="Parent" presStyleLbl="alignNode1" presStyleIdx="4" presStyleCnt="7" custScaleX="100001" custScaleY="100001">
        <dgm:presLayoutVars>
          <dgm:chMax val="3"/>
          <dgm:chPref val="3"/>
          <dgm:bulletEnabled val="1"/>
        </dgm:presLayoutVars>
      </dgm:prSet>
      <dgm:spPr>
        <a:prstGeom prst="rect">
          <a:avLst/>
        </a:prstGeom>
      </dgm:spPr>
    </dgm:pt>
    <dgm:pt modelId="{99122915-40DF-443E-ACF5-420E244E9CBE}" type="pres">
      <dgm:prSet presAssocID="{BE1EA509-0437-40E1-A809-B5970E2F2963}" presName="Accent" presStyleLbl="parChTrans1D1" presStyleIdx="4" presStyleCnt="7"/>
      <dgm:spPr/>
    </dgm:pt>
    <dgm:pt modelId="{438C13BF-AEF4-45FE-9D25-71462F6CB86C}" type="pres">
      <dgm:prSet presAssocID="{4F890D99-94B9-49B5-BFD2-AC199CE86FFD}" presName="sibTrans" presStyleCnt="0"/>
      <dgm:spPr/>
    </dgm:pt>
    <dgm:pt modelId="{BCC5C1D0-1EBC-49D3-9DC8-0AC711EB36F9}" type="pres">
      <dgm:prSet presAssocID="{9898CB69-0B4C-41E4-B7A0-1CF98DDDC0ED}" presName="composite" presStyleCnt="0"/>
      <dgm:spPr/>
    </dgm:pt>
    <dgm:pt modelId="{512B10A8-CAA5-4CC4-8A99-4002D5BF82C7}" type="pres">
      <dgm:prSet presAssocID="{9898CB69-0B4C-41E4-B7A0-1CF98DDDC0ED}" presName="FirstChild" presStyleLbl="revTx" presStyleIdx="5" presStyleCnt="7">
        <dgm:presLayoutVars>
          <dgm:chMax val="0"/>
          <dgm:chPref val="0"/>
          <dgm:bulletEnabled val="1"/>
        </dgm:presLayoutVars>
      </dgm:prSet>
      <dgm:spPr/>
    </dgm:pt>
    <dgm:pt modelId="{D8310129-0989-488C-A898-FBAC837435F2}" type="pres">
      <dgm:prSet presAssocID="{9898CB69-0B4C-41E4-B7A0-1CF98DDDC0ED}" presName="Parent" presStyleLbl="alignNode1" presStyleIdx="5" presStyleCnt="7" custScaleX="100001" custScaleY="100001">
        <dgm:presLayoutVars>
          <dgm:chMax val="3"/>
          <dgm:chPref val="3"/>
          <dgm:bulletEnabled val="1"/>
        </dgm:presLayoutVars>
      </dgm:prSet>
      <dgm:spPr>
        <a:prstGeom prst="rect">
          <a:avLst/>
        </a:prstGeom>
      </dgm:spPr>
    </dgm:pt>
    <dgm:pt modelId="{C45781E6-52ED-4960-9357-ABD15E37DF4C}" type="pres">
      <dgm:prSet presAssocID="{9898CB69-0B4C-41E4-B7A0-1CF98DDDC0ED}" presName="Accent" presStyleLbl="parChTrans1D1" presStyleIdx="5" presStyleCnt="7"/>
      <dgm:spPr/>
    </dgm:pt>
    <dgm:pt modelId="{DE2B9D7B-76EB-46C0-B229-5104945B71AA}" type="pres">
      <dgm:prSet presAssocID="{C9DF709A-6DDB-46F0-9005-C9D20CF875E5}" presName="sibTrans" presStyleCnt="0"/>
      <dgm:spPr/>
    </dgm:pt>
    <dgm:pt modelId="{FE4579E2-A4DE-43D8-865D-38115FDC8589}" type="pres">
      <dgm:prSet presAssocID="{AAD9CD73-D928-4576-B1ED-C9815982BB62}" presName="composite" presStyleCnt="0"/>
      <dgm:spPr/>
    </dgm:pt>
    <dgm:pt modelId="{C62870DB-7B3A-4891-90C9-412D44D2E75E}" type="pres">
      <dgm:prSet presAssocID="{AAD9CD73-D928-4576-B1ED-C9815982BB62}" presName="FirstChild" presStyleLbl="revTx" presStyleIdx="6" presStyleCnt="7">
        <dgm:presLayoutVars>
          <dgm:chMax val="0"/>
          <dgm:chPref val="0"/>
          <dgm:bulletEnabled val="1"/>
        </dgm:presLayoutVars>
      </dgm:prSet>
      <dgm:spPr/>
    </dgm:pt>
    <dgm:pt modelId="{0BCFDAA1-9D24-4F8C-8B01-E5980F88D071}" type="pres">
      <dgm:prSet presAssocID="{AAD9CD73-D928-4576-B1ED-C9815982BB62}" presName="Parent" presStyleLbl="alignNode1" presStyleIdx="6" presStyleCnt="7" custScaleX="100001" custScaleY="100001">
        <dgm:presLayoutVars>
          <dgm:chMax val="3"/>
          <dgm:chPref val="3"/>
          <dgm:bulletEnabled val="1"/>
        </dgm:presLayoutVars>
      </dgm:prSet>
      <dgm:spPr>
        <a:prstGeom prst="rect">
          <a:avLst/>
        </a:prstGeom>
      </dgm:spPr>
    </dgm:pt>
    <dgm:pt modelId="{7457898B-0CE0-446B-9449-6C49296D7DE3}" type="pres">
      <dgm:prSet presAssocID="{AAD9CD73-D928-4576-B1ED-C9815982BB62}" presName="Accent" presStyleLbl="parChTrans1D1" presStyleIdx="6" presStyleCnt="7"/>
      <dgm:spPr/>
    </dgm:pt>
  </dgm:ptLst>
  <dgm:cxnLst>
    <dgm:cxn modelId="{486D0702-D7B6-40A3-B3CE-5B5C452359AF}" type="presOf" srcId="{AAD9CD73-D928-4576-B1ED-C9815982BB62}" destId="{0BCFDAA1-9D24-4F8C-8B01-E5980F88D071}" srcOrd="0" destOrd="0" presId="urn:microsoft.com/office/officeart/2011/layout/TabList"/>
    <dgm:cxn modelId="{97B75003-500B-4802-810F-A4F62463B674}" srcId="{986B18EF-C08A-4451-BE56-49ACA2B570E1}" destId="{8C5BE9F2-8891-4322-BF29-E07B1E76059E}" srcOrd="1" destOrd="0" parTransId="{62B6A918-B21A-46E2-BDBA-90D9863BD8F1}" sibTransId="{D94FA663-2BE5-4674-83E6-7F8F92EE66DF}"/>
    <dgm:cxn modelId="{F5ACD804-11E6-4199-B807-303226B03942}" srcId="{BE1EA509-0437-40E1-A809-B5970E2F2963}" destId="{9CC16FAA-A426-435D-A9E7-2019D522ED57}" srcOrd="0" destOrd="0" parTransId="{CE7AEA83-FC9E-4430-98ED-2E932F873C62}" sibTransId="{A68EE39A-1F30-42C0-8353-0B6BAC88809E}"/>
    <dgm:cxn modelId="{90137012-0B61-4DCD-8CDE-F70674342556}" srcId="{986B18EF-C08A-4451-BE56-49ACA2B570E1}" destId="{0E82FD55-73CA-4433-99A7-6DC8E4B353E2}" srcOrd="2" destOrd="0" parTransId="{1D6CF07C-AF84-4AA1-9315-21886B9EA98D}" sibTransId="{0186301F-12EB-44B5-ABE9-7ED41B1A2047}"/>
    <dgm:cxn modelId="{9B47B61B-94D0-4878-AE89-59FC273DC22B}" type="presOf" srcId="{8C5BE9F2-8891-4322-BF29-E07B1E76059E}" destId="{9756B917-9AC3-46F3-AD62-3264CE04E845}" srcOrd="0" destOrd="0" presId="urn:microsoft.com/office/officeart/2011/layout/TabList"/>
    <dgm:cxn modelId="{D1700D5F-08EC-4456-A690-848923456A0C}" srcId="{986B18EF-C08A-4451-BE56-49ACA2B570E1}" destId="{BE63A16B-FFB7-45CA-B7C1-6D13B2A49D54}" srcOrd="0" destOrd="0" parTransId="{9A0F1500-9CD9-4976-B9F2-3F33323E1BEC}" sibTransId="{9E0591C2-03CD-4717-869D-DF50B9E9C084}"/>
    <dgm:cxn modelId="{C6EEF742-5AE0-42F1-9995-2D1B33B8FABF}" srcId="{BE63A16B-FFB7-45CA-B7C1-6D13B2A49D54}" destId="{E49F95CF-869F-457E-989C-0DCFAB5ADC7B}" srcOrd="0" destOrd="0" parTransId="{AF484F2C-98D8-411A-86EA-4F08A2EBEF9D}" sibTransId="{C3D3FA4B-C616-48A6-9283-C14D6C63731D}"/>
    <dgm:cxn modelId="{9A95FE64-2557-4DA9-BAE6-9340CA779901}" type="presOf" srcId="{75D9798F-3F73-464E-9F50-6F799A1792FC}" destId="{A14B297A-621A-42F9-B9FA-2C0D988B0A77}" srcOrd="0" destOrd="0" presId="urn:microsoft.com/office/officeart/2011/layout/TabList"/>
    <dgm:cxn modelId="{80627B49-54B1-4016-A1B3-008042130022}" srcId="{44D477D7-856B-4269-A153-E6451C02954F}" destId="{D5AB1A1F-0C23-4F31-AEA1-7FDDA91DE8FD}" srcOrd="0" destOrd="0" parTransId="{D8003DA4-F62F-4B57-9E79-E00A59B98277}" sibTransId="{B4420184-7FA8-4E2B-A39E-EF41FB09CCBD}"/>
    <dgm:cxn modelId="{8C5BC86B-810E-4C14-9839-E81724A6BF68}" srcId="{0E82FD55-73CA-4433-99A7-6DC8E4B353E2}" destId="{75D9798F-3F73-464E-9F50-6F799A1792FC}" srcOrd="0" destOrd="0" parTransId="{7F90125C-C5FB-4A73-A924-DFE3102DB01D}" sibTransId="{1C13F3DC-AB4B-414A-BBF9-0914954E8AFD}"/>
    <dgm:cxn modelId="{29C92970-4AB7-4E45-9C5C-4B181AA94D2F}" srcId="{986B18EF-C08A-4451-BE56-49ACA2B570E1}" destId="{9898CB69-0B4C-41E4-B7A0-1CF98DDDC0ED}" srcOrd="5" destOrd="0" parTransId="{F9B5324C-02BA-48BF-AFF9-97D45671B109}" sibTransId="{C9DF709A-6DDB-46F0-9005-C9D20CF875E5}"/>
    <dgm:cxn modelId="{D8B03E71-89AF-4B7B-B644-05B69F7BDD4F}" type="presOf" srcId="{0A96D737-E1FC-493F-AFC6-015C90373EF3}" destId="{C62870DB-7B3A-4891-90C9-412D44D2E75E}" srcOrd="0" destOrd="0" presId="urn:microsoft.com/office/officeart/2011/layout/TabList"/>
    <dgm:cxn modelId="{AEB30F73-8087-4A9A-8AA9-820294DDF93B}" type="presOf" srcId="{BE1EA509-0437-40E1-A809-B5970E2F2963}" destId="{C6356EE2-534E-41AC-88BA-3661661E91B9}" srcOrd="0" destOrd="0" presId="urn:microsoft.com/office/officeart/2011/layout/TabList"/>
    <dgm:cxn modelId="{4E42CF7D-B35B-460A-90FC-B73C4077CA23}" type="presOf" srcId="{BE63A16B-FFB7-45CA-B7C1-6D13B2A49D54}" destId="{04D8B40E-1A97-4557-9508-2E64CFBC47F4}" srcOrd="0" destOrd="0" presId="urn:microsoft.com/office/officeart/2011/layout/TabList"/>
    <dgm:cxn modelId="{CBDF817E-1E84-4BD6-B590-A875E43481C6}" type="presOf" srcId="{E49F95CF-869F-457E-989C-0DCFAB5ADC7B}" destId="{9B3243A8-D625-4C06-B85F-0C3BC9F26A3C}" srcOrd="0" destOrd="0" presId="urn:microsoft.com/office/officeart/2011/layout/TabList"/>
    <dgm:cxn modelId="{C4A87F8D-9B71-4E30-BE28-CEC052E6D9CE}" srcId="{9898CB69-0B4C-41E4-B7A0-1CF98DDDC0ED}" destId="{E30757E6-833C-4D7A-8AFC-16C0DB48321C}" srcOrd="0" destOrd="0" parTransId="{93090ABD-91E7-427E-9BF6-6386D9B62940}" sibTransId="{BD12B4DE-E466-4682-827B-C58684422A7A}"/>
    <dgm:cxn modelId="{308E4F99-CD11-4346-B291-299DCAEE6AD8}" type="presOf" srcId="{9898CB69-0B4C-41E4-B7A0-1CF98DDDC0ED}" destId="{D8310129-0989-488C-A898-FBAC837435F2}" srcOrd="0" destOrd="0" presId="urn:microsoft.com/office/officeart/2011/layout/TabList"/>
    <dgm:cxn modelId="{D562EF99-3153-4054-A516-12526BC8A659}" type="presOf" srcId="{E30757E6-833C-4D7A-8AFC-16C0DB48321C}" destId="{512B10A8-CAA5-4CC4-8A99-4002D5BF82C7}" srcOrd="0" destOrd="0" presId="urn:microsoft.com/office/officeart/2011/layout/TabList"/>
    <dgm:cxn modelId="{70DAD89B-0589-4188-BC37-5DC51B786C4A}" srcId="{AAD9CD73-D928-4576-B1ED-C9815982BB62}" destId="{0A96D737-E1FC-493F-AFC6-015C90373EF3}" srcOrd="0" destOrd="0" parTransId="{DEC23898-8198-47E8-8D5B-2D73F5BFD321}" sibTransId="{87DB61CE-6E1F-4DC2-BDAA-587240472644}"/>
    <dgm:cxn modelId="{6B33BC9D-5B07-484D-B025-1EB07824E5C3}" type="presOf" srcId="{986B18EF-C08A-4451-BE56-49ACA2B570E1}" destId="{D6E1FA5B-552C-463A-8D09-A2EE62C8E762}" srcOrd="0" destOrd="0" presId="urn:microsoft.com/office/officeart/2011/layout/TabList"/>
    <dgm:cxn modelId="{D4AF57A8-6D1E-466B-85E9-B60939CE7A43}" type="presOf" srcId="{44D477D7-856B-4269-A153-E6451C02954F}" destId="{A6F5347D-8EA6-4BE7-B10F-969BEA52795C}" srcOrd="0" destOrd="0" presId="urn:microsoft.com/office/officeart/2011/layout/TabList"/>
    <dgm:cxn modelId="{BF2D8BB0-8B8A-4920-B29D-2BB2072416C7}" srcId="{986B18EF-C08A-4451-BE56-49ACA2B570E1}" destId="{AAD9CD73-D928-4576-B1ED-C9815982BB62}" srcOrd="6" destOrd="0" parTransId="{A8E2F821-7D92-4211-84B9-5150653C3F55}" sibTransId="{A30C2CB8-DB6E-43CA-9161-4B40DF664331}"/>
    <dgm:cxn modelId="{108450B7-8630-4984-A4A7-23EF6CE4CECB}" srcId="{986B18EF-C08A-4451-BE56-49ACA2B570E1}" destId="{BE1EA509-0437-40E1-A809-B5970E2F2963}" srcOrd="4" destOrd="0" parTransId="{AC58862A-FBCB-48C3-9DFB-43A72056414D}" sibTransId="{4F890D99-94B9-49B5-BFD2-AC199CE86FFD}"/>
    <dgm:cxn modelId="{B27BEEBD-E3DE-45FC-8A25-0CC016F7BF81}" type="presOf" srcId="{9CC16FAA-A426-435D-A9E7-2019D522ED57}" destId="{CF3A5D8A-C2C0-475F-93CE-7B3F2FF1D4ED}" srcOrd="0" destOrd="0" presId="urn:microsoft.com/office/officeart/2011/layout/TabList"/>
    <dgm:cxn modelId="{506E1BBF-AE1D-4894-9051-698AACCAE456}" type="presOf" srcId="{D5AB1A1F-0C23-4F31-AEA1-7FDDA91DE8FD}" destId="{5E3C0E9F-90E9-45E6-BA0B-718BEC32D621}" srcOrd="0" destOrd="0" presId="urn:microsoft.com/office/officeart/2011/layout/TabList"/>
    <dgm:cxn modelId="{06ABF9C9-E53F-4F87-909A-DAF4CCAF9056}" srcId="{986B18EF-C08A-4451-BE56-49ACA2B570E1}" destId="{44D477D7-856B-4269-A153-E6451C02954F}" srcOrd="3" destOrd="0" parTransId="{03F47BDD-12CA-455D-B6DC-20B8B8A18C5C}" sibTransId="{E5353EFF-F0E4-4CF8-974D-2583EFD8E451}"/>
    <dgm:cxn modelId="{FE4CE6D4-6488-4FC2-BFEA-861FCB24D13D}" srcId="{8C5BE9F2-8891-4322-BF29-E07B1E76059E}" destId="{D48AA7D2-96CE-4D3D-A1B0-32AA5182F37C}" srcOrd="0" destOrd="0" parTransId="{D9067CB9-26BE-49C8-89F7-83EA41FD6BBE}" sibTransId="{D057AEF7-E1F5-4BD9-A0DE-72EF838C7108}"/>
    <dgm:cxn modelId="{1E4FDADC-F414-417A-BC89-ECF4536E6792}" type="presOf" srcId="{D48AA7D2-96CE-4D3D-A1B0-32AA5182F37C}" destId="{E791006F-869C-41E8-A4C1-7FE739273FC9}" srcOrd="0" destOrd="0" presId="urn:microsoft.com/office/officeart/2011/layout/TabList"/>
    <dgm:cxn modelId="{4FFA39F7-13AC-416B-A89F-91644D12739D}" type="presOf" srcId="{0E82FD55-73CA-4433-99A7-6DC8E4B353E2}" destId="{B5FBDB54-0455-4416-9DD6-74487BFCD8F5}" srcOrd="0" destOrd="0" presId="urn:microsoft.com/office/officeart/2011/layout/TabList"/>
    <dgm:cxn modelId="{AB483B88-2820-43FC-9DC0-A6159DF072DD}" type="presParOf" srcId="{D6E1FA5B-552C-463A-8D09-A2EE62C8E762}" destId="{5BF4D655-C282-4A36-B368-4308CF5A56E7}" srcOrd="0" destOrd="0" presId="urn:microsoft.com/office/officeart/2011/layout/TabList"/>
    <dgm:cxn modelId="{C63DBC60-1DA3-46F0-B80B-575D48181080}" type="presParOf" srcId="{5BF4D655-C282-4A36-B368-4308CF5A56E7}" destId="{9B3243A8-D625-4C06-B85F-0C3BC9F26A3C}" srcOrd="0" destOrd="0" presId="urn:microsoft.com/office/officeart/2011/layout/TabList"/>
    <dgm:cxn modelId="{16384B1E-2507-4557-80F7-8C52D7225038}" type="presParOf" srcId="{5BF4D655-C282-4A36-B368-4308CF5A56E7}" destId="{04D8B40E-1A97-4557-9508-2E64CFBC47F4}" srcOrd="1" destOrd="0" presId="urn:microsoft.com/office/officeart/2011/layout/TabList"/>
    <dgm:cxn modelId="{A60E06EA-2590-49E5-BABF-09ED83A8AE9A}" type="presParOf" srcId="{5BF4D655-C282-4A36-B368-4308CF5A56E7}" destId="{98FB140C-E94F-4054-A6B6-D589232613B6}" srcOrd="2" destOrd="0" presId="urn:microsoft.com/office/officeart/2011/layout/TabList"/>
    <dgm:cxn modelId="{86B4E4A1-E733-4A56-87B5-87D2D99C19DF}" type="presParOf" srcId="{D6E1FA5B-552C-463A-8D09-A2EE62C8E762}" destId="{135ABBD8-EC4A-41D1-AE1A-7054A8A06F6A}" srcOrd="1" destOrd="0" presId="urn:microsoft.com/office/officeart/2011/layout/TabList"/>
    <dgm:cxn modelId="{D11C5760-8C51-4FCD-844D-3C683CBA5304}" type="presParOf" srcId="{D6E1FA5B-552C-463A-8D09-A2EE62C8E762}" destId="{49E9E9B1-5354-4996-B131-E1706542C944}" srcOrd="2" destOrd="0" presId="urn:microsoft.com/office/officeart/2011/layout/TabList"/>
    <dgm:cxn modelId="{F525D361-5DFE-4CE5-BC42-CC7A66E53071}" type="presParOf" srcId="{49E9E9B1-5354-4996-B131-E1706542C944}" destId="{E791006F-869C-41E8-A4C1-7FE739273FC9}" srcOrd="0" destOrd="0" presId="urn:microsoft.com/office/officeart/2011/layout/TabList"/>
    <dgm:cxn modelId="{5FF12AA4-BF83-4749-B9C9-5845D0527789}" type="presParOf" srcId="{49E9E9B1-5354-4996-B131-E1706542C944}" destId="{9756B917-9AC3-46F3-AD62-3264CE04E845}" srcOrd="1" destOrd="0" presId="urn:microsoft.com/office/officeart/2011/layout/TabList"/>
    <dgm:cxn modelId="{DD1846D9-8096-4117-AF8B-6C2ABEA6105F}" type="presParOf" srcId="{49E9E9B1-5354-4996-B131-E1706542C944}" destId="{01663EC7-E259-4F9F-A576-CD34F7CB49F2}" srcOrd="2" destOrd="0" presId="urn:microsoft.com/office/officeart/2011/layout/TabList"/>
    <dgm:cxn modelId="{DB38DA3D-EB7A-4F76-897E-58F760706171}" type="presParOf" srcId="{D6E1FA5B-552C-463A-8D09-A2EE62C8E762}" destId="{372C30F0-0AF9-4E39-884B-4E5789497BA6}" srcOrd="3" destOrd="0" presId="urn:microsoft.com/office/officeart/2011/layout/TabList"/>
    <dgm:cxn modelId="{52546B3F-5353-4D49-9339-C47FABB993DC}" type="presParOf" srcId="{D6E1FA5B-552C-463A-8D09-A2EE62C8E762}" destId="{9BE2997D-E546-4C4B-B901-B7A33F8470E0}" srcOrd="4" destOrd="0" presId="urn:microsoft.com/office/officeart/2011/layout/TabList"/>
    <dgm:cxn modelId="{CCA0F6F5-42B3-434A-87C5-8DA87A1E16D2}" type="presParOf" srcId="{9BE2997D-E546-4C4B-B901-B7A33F8470E0}" destId="{A14B297A-621A-42F9-B9FA-2C0D988B0A77}" srcOrd="0" destOrd="0" presId="urn:microsoft.com/office/officeart/2011/layout/TabList"/>
    <dgm:cxn modelId="{4E59A2CE-EF28-4923-A8EE-7A796772D310}" type="presParOf" srcId="{9BE2997D-E546-4C4B-B901-B7A33F8470E0}" destId="{B5FBDB54-0455-4416-9DD6-74487BFCD8F5}" srcOrd="1" destOrd="0" presId="urn:microsoft.com/office/officeart/2011/layout/TabList"/>
    <dgm:cxn modelId="{9A8395B5-98A0-42EC-99DE-007FAD1C3513}" type="presParOf" srcId="{9BE2997D-E546-4C4B-B901-B7A33F8470E0}" destId="{9E66EE31-637F-4C62-83DF-61F003953AEC}" srcOrd="2" destOrd="0" presId="urn:microsoft.com/office/officeart/2011/layout/TabList"/>
    <dgm:cxn modelId="{AC3423D2-8C9F-4835-AE3D-E8937C502DC1}" type="presParOf" srcId="{D6E1FA5B-552C-463A-8D09-A2EE62C8E762}" destId="{902AA733-D783-4FDF-94ED-7CF62A549891}" srcOrd="5" destOrd="0" presId="urn:microsoft.com/office/officeart/2011/layout/TabList"/>
    <dgm:cxn modelId="{87DD9F0B-9153-4650-9965-EBE81EFB1425}" type="presParOf" srcId="{D6E1FA5B-552C-463A-8D09-A2EE62C8E762}" destId="{388A726F-876E-4D39-BD51-2044AF439767}" srcOrd="6" destOrd="0" presId="urn:microsoft.com/office/officeart/2011/layout/TabList"/>
    <dgm:cxn modelId="{63484223-5057-4B86-99D6-F8C791683CE2}" type="presParOf" srcId="{388A726F-876E-4D39-BD51-2044AF439767}" destId="{5E3C0E9F-90E9-45E6-BA0B-718BEC32D621}" srcOrd="0" destOrd="0" presId="urn:microsoft.com/office/officeart/2011/layout/TabList"/>
    <dgm:cxn modelId="{47C26675-829D-42C8-88AC-F0938E5B2CEC}" type="presParOf" srcId="{388A726F-876E-4D39-BD51-2044AF439767}" destId="{A6F5347D-8EA6-4BE7-B10F-969BEA52795C}" srcOrd="1" destOrd="0" presId="urn:microsoft.com/office/officeart/2011/layout/TabList"/>
    <dgm:cxn modelId="{46CF2AE4-B6DD-44F1-8230-BB3471C7B209}" type="presParOf" srcId="{388A726F-876E-4D39-BD51-2044AF439767}" destId="{BF6DF518-705C-409D-B005-A4F524AFE59B}" srcOrd="2" destOrd="0" presId="urn:microsoft.com/office/officeart/2011/layout/TabList"/>
    <dgm:cxn modelId="{B9434F3F-62B2-42AF-84CB-AEAB7BF76DE5}" type="presParOf" srcId="{D6E1FA5B-552C-463A-8D09-A2EE62C8E762}" destId="{3198F7A2-4A87-42CD-8C8C-B78C13FBA4A5}" srcOrd="7" destOrd="0" presId="urn:microsoft.com/office/officeart/2011/layout/TabList"/>
    <dgm:cxn modelId="{74894F72-ED16-4901-B1CE-5C720A839798}" type="presParOf" srcId="{D6E1FA5B-552C-463A-8D09-A2EE62C8E762}" destId="{C8B5F9E1-7BFB-4557-A6AF-6A6172114DF2}" srcOrd="8" destOrd="0" presId="urn:microsoft.com/office/officeart/2011/layout/TabList"/>
    <dgm:cxn modelId="{21A0DDD4-C4C1-4E5C-B45E-0AE92E376BAB}" type="presParOf" srcId="{C8B5F9E1-7BFB-4557-A6AF-6A6172114DF2}" destId="{CF3A5D8A-C2C0-475F-93CE-7B3F2FF1D4ED}" srcOrd="0" destOrd="0" presId="urn:microsoft.com/office/officeart/2011/layout/TabList"/>
    <dgm:cxn modelId="{49C2CE69-E746-485F-94F3-F52D210DDC1C}" type="presParOf" srcId="{C8B5F9E1-7BFB-4557-A6AF-6A6172114DF2}" destId="{C6356EE2-534E-41AC-88BA-3661661E91B9}" srcOrd="1" destOrd="0" presId="urn:microsoft.com/office/officeart/2011/layout/TabList"/>
    <dgm:cxn modelId="{C009AAB4-1C36-47DE-8B78-005E8A8BC195}" type="presParOf" srcId="{C8B5F9E1-7BFB-4557-A6AF-6A6172114DF2}" destId="{99122915-40DF-443E-ACF5-420E244E9CBE}" srcOrd="2" destOrd="0" presId="urn:microsoft.com/office/officeart/2011/layout/TabList"/>
    <dgm:cxn modelId="{98FCEA79-154B-4908-9A56-B8586DB1D3F0}" type="presParOf" srcId="{D6E1FA5B-552C-463A-8D09-A2EE62C8E762}" destId="{438C13BF-AEF4-45FE-9D25-71462F6CB86C}" srcOrd="9" destOrd="0" presId="urn:microsoft.com/office/officeart/2011/layout/TabList"/>
    <dgm:cxn modelId="{F21077B5-2E21-431D-8264-400AB52D9BE2}" type="presParOf" srcId="{D6E1FA5B-552C-463A-8D09-A2EE62C8E762}" destId="{BCC5C1D0-1EBC-49D3-9DC8-0AC711EB36F9}" srcOrd="10" destOrd="0" presId="urn:microsoft.com/office/officeart/2011/layout/TabList"/>
    <dgm:cxn modelId="{A7D25017-3D66-4F58-AE9F-FF0B5B9DED19}" type="presParOf" srcId="{BCC5C1D0-1EBC-49D3-9DC8-0AC711EB36F9}" destId="{512B10A8-CAA5-4CC4-8A99-4002D5BF82C7}" srcOrd="0" destOrd="0" presId="urn:microsoft.com/office/officeart/2011/layout/TabList"/>
    <dgm:cxn modelId="{83312263-E371-48CE-B2EF-DF17F7CCFC62}" type="presParOf" srcId="{BCC5C1D0-1EBC-49D3-9DC8-0AC711EB36F9}" destId="{D8310129-0989-488C-A898-FBAC837435F2}" srcOrd="1" destOrd="0" presId="urn:microsoft.com/office/officeart/2011/layout/TabList"/>
    <dgm:cxn modelId="{F7C9BF7D-4F06-49B5-BA47-B60240C98EE9}" type="presParOf" srcId="{BCC5C1D0-1EBC-49D3-9DC8-0AC711EB36F9}" destId="{C45781E6-52ED-4960-9357-ABD15E37DF4C}" srcOrd="2" destOrd="0" presId="urn:microsoft.com/office/officeart/2011/layout/TabList"/>
    <dgm:cxn modelId="{26B6B0CE-D41A-448E-8038-844B96AAFD01}" type="presParOf" srcId="{D6E1FA5B-552C-463A-8D09-A2EE62C8E762}" destId="{DE2B9D7B-76EB-46C0-B229-5104945B71AA}" srcOrd="11" destOrd="0" presId="urn:microsoft.com/office/officeart/2011/layout/TabList"/>
    <dgm:cxn modelId="{BEFAB199-F15A-4B9E-8893-DE18F7EA55C1}" type="presParOf" srcId="{D6E1FA5B-552C-463A-8D09-A2EE62C8E762}" destId="{FE4579E2-A4DE-43D8-865D-38115FDC8589}" srcOrd="12" destOrd="0" presId="urn:microsoft.com/office/officeart/2011/layout/TabList"/>
    <dgm:cxn modelId="{A29B828B-1F1A-4C69-801F-8A6ADE1D409D}" type="presParOf" srcId="{FE4579E2-A4DE-43D8-865D-38115FDC8589}" destId="{C62870DB-7B3A-4891-90C9-412D44D2E75E}" srcOrd="0" destOrd="0" presId="urn:microsoft.com/office/officeart/2011/layout/TabList"/>
    <dgm:cxn modelId="{EA8D28BD-D783-4BF0-ABCE-636221259FA7}" type="presParOf" srcId="{FE4579E2-A4DE-43D8-865D-38115FDC8589}" destId="{0BCFDAA1-9D24-4F8C-8B01-E5980F88D071}" srcOrd="1" destOrd="0" presId="urn:microsoft.com/office/officeart/2011/layout/TabList"/>
    <dgm:cxn modelId="{2B00342C-9CB9-4071-ACF5-B7D6D430AEDA}" type="presParOf" srcId="{FE4579E2-A4DE-43D8-865D-38115FDC8589}" destId="{7457898B-0CE0-446B-9449-6C49296D7DE3}"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B18EF-C08A-4451-BE56-49ACA2B570E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AU"/>
        </a:p>
      </dgm:t>
    </dgm:pt>
    <dgm:pt modelId="{BE63A16B-FFB7-45CA-B7C1-6D13B2A49D54}">
      <dgm:prSet phldrT="[Text]" custT="1"/>
      <dgm:spPr>
        <a:solidFill>
          <a:srgbClr val="FFC000"/>
        </a:solidFill>
        <a:ln>
          <a:solidFill>
            <a:srgbClr val="FFC000"/>
          </a:solidFill>
        </a:ln>
      </dgm:spPr>
      <dgm:t>
        <a:bodyPr/>
        <a:lstStyle/>
        <a:p>
          <a:r>
            <a:rPr lang="en-AU" sz="1400" b="1" dirty="0">
              <a:effectLst/>
              <a:latin typeface="Arial" panose="020B0604020202020204" pitchFamily="34" charset="0"/>
              <a:ea typeface="Calibri" panose="020F0502020204030204" pitchFamily="34" charset="0"/>
              <a:cs typeface="Arial" panose="020B0604020202020204" pitchFamily="34" charset="0"/>
            </a:rPr>
            <a:t>Gratitude, Appreciation,  Thankful </a:t>
          </a:r>
          <a:endParaRPr lang="en-AU" sz="1400" dirty="0"/>
        </a:p>
      </dgm:t>
    </dgm:pt>
    <dgm:pt modelId="{9A0F1500-9CD9-4976-B9F2-3F33323E1BEC}" type="parTrans" cxnId="{D1700D5F-08EC-4456-A690-848923456A0C}">
      <dgm:prSet/>
      <dgm:spPr/>
      <dgm:t>
        <a:bodyPr/>
        <a:lstStyle/>
        <a:p>
          <a:endParaRPr lang="en-AU" sz="1400"/>
        </a:p>
      </dgm:t>
    </dgm:pt>
    <dgm:pt modelId="{9E0591C2-03CD-4717-869D-DF50B9E9C084}" type="sibTrans" cxnId="{D1700D5F-08EC-4456-A690-848923456A0C}">
      <dgm:prSet/>
      <dgm:spPr/>
      <dgm:t>
        <a:bodyPr/>
        <a:lstStyle/>
        <a:p>
          <a:endParaRPr lang="en-AU" sz="1400"/>
        </a:p>
      </dgm:t>
    </dgm:pt>
    <dgm:pt modelId="{E49F95CF-869F-457E-989C-0DCFAB5ADC7B}">
      <dgm:prSet phldrT="[Text]" custT="1"/>
      <dgm:spPr/>
      <dgm:t>
        <a:bodyPr anchor="ctr"/>
        <a:lstStyle/>
        <a:p>
          <a:pPr algn="l"/>
          <a:r>
            <a:rPr lang="en-AU" sz="1400" dirty="0"/>
            <a:t>Receiving something </a:t>
          </a:r>
        </a:p>
      </dgm:t>
    </dgm:pt>
    <dgm:pt modelId="{AF484F2C-98D8-411A-86EA-4F08A2EBEF9D}" type="parTrans" cxnId="{C6EEF742-5AE0-42F1-9995-2D1B33B8FABF}">
      <dgm:prSet/>
      <dgm:spPr/>
      <dgm:t>
        <a:bodyPr/>
        <a:lstStyle/>
        <a:p>
          <a:endParaRPr lang="en-AU" sz="1400"/>
        </a:p>
      </dgm:t>
    </dgm:pt>
    <dgm:pt modelId="{C3D3FA4B-C616-48A6-9283-C14D6C63731D}" type="sibTrans" cxnId="{C6EEF742-5AE0-42F1-9995-2D1B33B8FABF}">
      <dgm:prSet/>
      <dgm:spPr/>
      <dgm:t>
        <a:bodyPr/>
        <a:lstStyle/>
        <a:p>
          <a:endParaRPr lang="en-AU" sz="1400"/>
        </a:p>
      </dgm:t>
    </dgm:pt>
    <dgm:pt modelId="{8C5BE9F2-8891-4322-BF29-E07B1E76059E}">
      <dgm:prSet phldrT="[Text]" custT="1"/>
      <dgm:spPr>
        <a:solidFill>
          <a:srgbClr val="FFC000"/>
        </a:solidFill>
        <a:ln>
          <a:solidFill>
            <a:srgbClr val="FFC000"/>
          </a:solidFill>
        </a:ln>
      </dgm:spPr>
      <dgm:t>
        <a:bodyPr/>
        <a:lstStyle/>
        <a:p>
          <a:r>
            <a:rPr lang="en-AU" sz="1400" dirty="0"/>
            <a:t>Happy, Joy</a:t>
          </a:r>
        </a:p>
      </dgm:t>
    </dgm:pt>
    <dgm:pt modelId="{62B6A918-B21A-46E2-BDBA-90D9863BD8F1}" type="parTrans" cxnId="{97B75003-500B-4802-810F-A4F62463B674}">
      <dgm:prSet/>
      <dgm:spPr/>
      <dgm:t>
        <a:bodyPr/>
        <a:lstStyle/>
        <a:p>
          <a:endParaRPr lang="en-AU" sz="1400"/>
        </a:p>
      </dgm:t>
    </dgm:pt>
    <dgm:pt modelId="{D94FA663-2BE5-4674-83E6-7F8F92EE66DF}" type="sibTrans" cxnId="{97B75003-500B-4802-810F-A4F62463B674}">
      <dgm:prSet/>
      <dgm:spPr/>
      <dgm:t>
        <a:bodyPr/>
        <a:lstStyle/>
        <a:p>
          <a:endParaRPr lang="en-AU" sz="1400"/>
        </a:p>
      </dgm:t>
    </dgm:pt>
    <dgm:pt modelId="{D48AA7D2-96CE-4D3D-A1B0-32AA5182F37C}">
      <dgm:prSet phldrT="[Text]" custT="1"/>
      <dgm:spPr/>
      <dgm:t>
        <a:bodyPr anchor="ctr"/>
        <a:lstStyle/>
        <a:p>
          <a:pPr algn="l"/>
          <a:r>
            <a:rPr lang="en-AU" sz="1400" dirty="0"/>
            <a:t>Gaining or achieving something that is valuable to us </a:t>
          </a:r>
        </a:p>
      </dgm:t>
    </dgm:pt>
    <dgm:pt modelId="{D9067CB9-26BE-49C8-89F7-83EA41FD6BBE}" type="parTrans" cxnId="{FE4CE6D4-6488-4FC2-BFEA-861FCB24D13D}">
      <dgm:prSet/>
      <dgm:spPr/>
      <dgm:t>
        <a:bodyPr/>
        <a:lstStyle/>
        <a:p>
          <a:endParaRPr lang="en-AU" sz="1400"/>
        </a:p>
      </dgm:t>
    </dgm:pt>
    <dgm:pt modelId="{D057AEF7-E1F5-4BD9-A0DE-72EF838C7108}" type="sibTrans" cxnId="{FE4CE6D4-6488-4FC2-BFEA-861FCB24D13D}">
      <dgm:prSet/>
      <dgm:spPr/>
      <dgm:t>
        <a:bodyPr/>
        <a:lstStyle/>
        <a:p>
          <a:endParaRPr lang="en-AU" sz="1400"/>
        </a:p>
      </dgm:t>
    </dgm:pt>
    <dgm:pt modelId="{0E82FD55-73CA-4433-99A7-6DC8E4B353E2}">
      <dgm:prSet phldrT="[Text]" custT="1"/>
      <dgm:spPr>
        <a:solidFill>
          <a:srgbClr val="FFC000"/>
        </a:solidFill>
        <a:ln>
          <a:solidFill>
            <a:srgbClr val="FFC000"/>
          </a:solidFill>
        </a:ln>
      </dgm:spPr>
      <dgm:t>
        <a:bodyPr/>
        <a:lstStyle/>
        <a:p>
          <a:r>
            <a:rPr lang="en-AU" sz="1400" dirty="0"/>
            <a:t>Hope, Optimism</a:t>
          </a:r>
        </a:p>
      </dgm:t>
    </dgm:pt>
    <dgm:pt modelId="{1D6CF07C-AF84-4AA1-9315-21886B9EA98D}" type="parTrans" cxnId="{90137012-0B61-4DCD-8CDE-F70674342556}">
      <dgm:prSet/>
      <dgm:spPr/>
      <dgm:t>
        <a:bodyPr/>
        <a:lstStyle/>
        <a:p>
          <a:endParaRPr lang="en-AU" sz="1400"/>
        </a:p>
      </dgm:t>
    </dgm:pt>
    <dgm:pt modelId="{0186301F-12EB-44B5-ABE9-7ED41B1A2047}" type="sibTrans" cxnId="{90137012-0B61-4DCD-8CDE-F70674342556}">
      <dgm:prSet/>
      <dgm:spPr/>
      <dgm:t>
        <a:bodyPr/>
        <a:lstStyle/>
        <a:p>
          <a:endParaRPr lang="en-AU" sz="1400"/>
        </a:p>
      </dgm:t>
    </dgm:pt>
    <dgm:pt modelId="{75D9798F-3F73-464E-9F50-6F799A1792FC}">
      <dgm:prSet phldrT="[Text]" custT="1"/>
      <dgm:spPr/>
      <dgm:t>
        <a:bodyPr anchor="ctr"/>
        <a:lstStyle/>
        <a:p>
          <a:pPr algn="l"/>
          <a:r>
            <a:rPr lang="en-AU" sz="1400" dirty="0"/>
            <a:t>Expecting a positive outcome in the future</a:t>
          </a:r>
        </a:p>
      </dgm:t>
    </dgm:pt>
    <dgm:pt modelId="{7F90125C-C5FB-4A73-A924-DFE3102DB01D}" type="parTrans" cxnId="{8C5BC86B-810E-4C14-9839-E81724A6BF68}">
      <dgm:prSet/>
      <dgm:spPr/>
      <dgm:t>
        <a:bodyPr/>
        <a:lstStyle/>
        <a:p>
          <a:endParaRPr lang="en-AU" sz="1400"/>
        </a:p>
      </dgm:t>
    </dgm:pt>
    <dgm:pt modelId="{1C13F3DC-AB4B-414A-BBF9-0914954E8AFD}" type="sibTrans" cxnId="{8C5BC86B-810E-4C14-9839-E81724A6BF68}">
      <dgm:prSet/>
      <dgm:spPr/>
      <dgm:t>
        <a:bodyPr/>
        <a:lstStyle/>
        <a:p>
          <a:endParaRPr lang="en-AU" sz="1400"/>
        </a:p>
      </dgm:t>
    </dgm:pt>
    <dgm:pt modelId="{44D477D7-856B-4269-A153-E6451C02954F}">
      <dgm:prSet phldrT="[Text]" custT="1"/>
      <dgm:spPr>
        <a:solidFill>
          <a:srgbClr val="FFC000"/>
        </a:solidFill>
        <a:ln>
          <a:solidFill>
            <a:srgbClr val="FFC000"/>
          </a:solidFill>
        </a:ln>
      </dgm:spPr>
      <dgm:t>
        <a:bodyPr/>
        <a:lstStyle/>
        <a:p>
          <a:r>
            <a:rPr lang="en-AU" sz="1400" dirty="0"/>
            <a:t>Serenity </a:t>
          </a:r>
        </a:p>
      </dgm:t>
    </dgm:pt>
    <dgm:pt modelId="{03F47BDD-12CA-455D-B6DC-20B8B8A18C5C}" type="parTrans" cxnId="{06ABF9C9-E53F-4F87-909A-DAF4CCAF9056}">
      <dgm:prSet/>
      <dgm:spPr/>
      <dgm:t>
        <a:bodyPr/>
        <a:lstStyle/>
        <a:p>
          <a:endParaRPr lang="en-AU" sz="1400"/>
        </a:p>
      </dgm:t>
    </dgm:pt>
    <dgm:pt modelId="{E5353EFF-F0E4-4CF8-974D-2583EFD8E451}" type="sibTrans" cxnId="{06ABF9C9-E53F-4F87-909A-DAF4CCAF9056}">
      <dgm:prSet/>
      <dgm:spPr/>
      <dgm:t>
        <a:bodyPr/>
        <a:lstStyle/>
        <a:p>
          <a:endParaRPr lang="en-AU" sz="1400"/>
        </a:p>
      </dgm:t>
    </dgm:pt>
    <dgm:pt modelId="{D5AB1A1F-0C23-4F31-AEA1-7FDDA91DE8FD}">
      <dgm:prSet phldrT="[Text]" custT="1"/>
      <dgm:spPr/>
      <dgm:t>
        <a:bodyPr anchor="ctr"/>
        <a:lstStyle/>
        <a:p>
          <a:pPr algn="l"/>
          <a:r>
            <a:rPr lang="en-AU" sz="1400" dirty="0"/>
            <a:t>Calm, peace, contentment with what you have  </a:t>
          </a:r>
        </a:p>
      </dgm:t>
    </dgm:pt>
    <dgm:pt modelId="{D8003DA4-F62F-4B57-9E79-E00A59B98277}" type="parTrans" cxnId="{80627B49-54B1-4016-A1B3-008042130022}">
      <dgm:prSet/>
      <dgm:spPr/>
      <dgm:t>
        <a:bodyPr/>
        <a:lstStyle/>
        <a:p>
          <a:endParaRPr lang="en-AU" sz="1400"/>
        </a:p>
      </dgm:t>
    </dgm:pt>
    <dgm:pt modelId="{B4420184-7FA8-4E2B-A39E-EF41FB09CCBD}" type="sibTrans" cxnId="{80627B49-54B1-4016-A1B3-008042130022}">
      <dgm:prSet/>
      <dgm:spPr/>
      <dgm:t>
        <a:bodyPr/>
        <a:lstStyle/>
        <a:p>
          <a:endParaRPr lang="en-AU" sz="1400"/>
        </a:p>
      </dgm:t>
    </dgm:pt>
    <dgm:pt modelId="{D6E1FA5B-552C-463A-8D09-A2EE62C8E762}" type="pres">
      <dgm:prSet presAssocID="{986B18EF-C08A-4451-BE56-49ACA2B570E1}" presName="Name0" presStyleCnt="0">
        <dgm:presLayoutVars>
          <dgm:chMax/>
          <dgm:chPref val="3"/>
          <dgm:dir/>
          <dgm:animOne val="branch"/>
          <dgm:animLvl val="lvl"/>
        </dgm:presLayoutVars>
      </dgm:prSet>
      <dgm:spPr/>
    </dgm:pt>
    <dgm:pt modelId="{5BF4D655-C282-4A36-B368-4308CF5A56E7}" type="pres">
      <dgm:prSet presAssocID="{BE63A16B-FFB7-45CA-B7C1-6D13B2A49D54}" presName="composite" presStyleCnt="0"/>
      <dgm:spPr/>
    </dgm:pt>
    <dgm:pt modelId="{9B3243A8-D625-4C06-B85F-0C3BC9F26A3C}" type="pres">
      <dgm:prSet presAssocID="{BE63A16B-FFB7-45CA-B7C1-6D13B2A49D54}" presName="FirstChild" presStyleLbl="revTx" presStyleIdx="0" presStyleCnt="4" custLinFactNeighborX="406">
        <dgm:presLayoutVars>
          <dgm:chMax val="0"/>
          <dgm:chPref val="0"/>
          <dgm:bulletEnabled val="1"/>
        </dgm:presLayoutVars>
      </dgm:prSet>
      <dgm:spPr/>
    </dgm:pt>
    <dgm:pt modelId="{04D8B40E-1A97-4557-9508-2E64CFBC47F4}" type="pres">
      <dgm:prSet presAssocID="{BE63A16B-FFB7-45CA-B7C1-6D13B2A49D54}" presName="Parent" presStyleLbl="alignNode1" presStyleIdx="0" presStyleCnt="4" custScaleX="100001" custScaleY="100001" custLinFactNeighborX="-1443">
        <dgm:presLayoutVars>
          <dgm:chMax val="3"/>
          <dgm:chPref val="3"/>
          <dgm:bulletEnabled val="1"/>
        </dgm:presLayoutVars>
      </dgm:prSet>
      <dgm:spPr>
        <a:prstGeom prst="homePlate">
          <a:avLst/>
        </a:prstGeom>
      </dgm:spPr>
    </dgm:pt>
    <dgm:pt modelId="{98FB140C-E94F-4054-A6B6-D589232613B6}" type="pres">
      <dgm:prSet presAssocID="{BE63A16B-FFB7-45CA-B7C1-6D13B2A49D54}" presName="Accent" presStyleLbl="parChTrans1D1" presStyleIdx="0" presStyleCnt="4"/>
      <dgm:spPr>
        <a:ln>
          <a:solidFill>
            <a:srgbClr val="FFC000"/>
          </a:solidFill>
        </a:ln>
      </dgm:spPr>
    </dgm:pt>
    <dgm:pt modelId="{135ABBD8-EC4A-41D1-AE1A-7054A8A06F6A}" type="pres">
      <dgm:prSet presAssocID="{9E0591C2-03CD-4717-869D-DF50B9E9C084}" presName="sibTrans" presStyleCnt="0"/>
      <dgm:spPr/>
    </dgm:pt>
    <dgm:pt modelId="{49E9E9B1-5354-4996-B131-E1706542C944}" type="pres">
      <dgm:prSet presAssocID="{8C5BE9F2-8891-4322-BF29-E07B1E76059E}" presName="composite" presStyleCnt="0"/>
      <dgm:spPr/>
    </dgm:pt>
    <dgm:pt modelId="{E791006F-869C-41E8-A4C1-7FE739273FC9}" type="pres">
      <dgm:prSet presAssocID="{8C5BE9F2-8891-4322-BF29-E07B1E76059E}" presName="FirstChild" presStyleLbl="revTx" presStyleIdx="1" presStyleCnt="4" custLinFactNeighborX="406">
        <dgm:presLayoutVars>
          <dgm:chMax val="0"/>
          <dgm:chPref val="0"/>
          <dgm:bulletEnabled val="1"/>
        </dgm:presLayoutVars>
      </dgm:prSet>
      <dgm:spPr/>
    </dgm:pt>
    <dgm:pt modelId="{9756B917-9AC3-46F3-AD62-3264CE04E845}" type="pres">
      <dgm:prSet presAssocID="{8C5BE9F2-8891-4322-BF29-E07B1E76059E}" presName="Parent" presStyleLbl="alignNode1" presStyleIdx="1" presStyleCnt="4" custScaleX="100001" custScaleY="100001" custLinFactNeighborX="-1443">
        <dgm:presLayoutVars>
          <dgm:chMax val="3"/>
          <dgm:chPref val="3"/>
          <dgm:bulletEnabled val="1"/>
        </dgm:presLayoutVars>
      </dgm:prSet>
      <dgm:spPr>
        <a:prstGeom prst="homePlate">
          <a:avLst/>
        </a:prstGeom>
      </dgm:spPr>
    </dgm:pt>
    <dgm:pt modelId="{01663EC7-E259-4F9F-A576-CD34F7CB49F2}" type="pres">
      <dgm:prSet presAssocID="{8C5BE9F2-8891-4322-BF29-E07B1E76059E}" presName="Accent" presStyleLbl="parChTrans1D1" presStyleIdx="1" presStyleCnt="4"/>
      <dgm:spPr>
        <a:ln>
          <a:solidFill>
            <a:srgbClr val="FFC000"/>
          </a:solidFill>
        </a:ln>
      </dgm:spPr>
    </dgm:pt>
    <dgm:pt modelId="{372C30F0-0AF9-4E39-884B-4E5789497BA6}" type="pres">
      <dgm:prSet presAssocID="{D94FA663-2BE5-4674-83E6-7F8F92EE66DF}" presName="sibTrans" presStyleCnt="0"/>
      <dgm:spPr/>
    </dgm:pt>
    <dgm:pt modelId="{9BE2997D-E546-4C4B-B901-B7A33F8470E0}" type="pres">
      <dgm:prSet presAssocID="{0E82FD55-73CA-4433-99A7-6DC8E4B353E2}" presName="composite" presStyleCnt="0"/>
      <dgm:spPr/>
    </dgm:pt>
    <dgm:pt modelId="{A14B297A-621A-42F9-B9FA-2C0D988B0A77}" type="pres">
      <dgm:prSet presAssocID="{0E82FD55-73CA-4433-99A7-6DC8E4B353E2}" presName="FirstChild" presStyleLbl="revTx" presStyleIdx="2" presStyleCnt="4" custLinFactNeighborX="406">
        <dgm:presLayoutVars>
          <dgm:chMax val="0"/>
          <dgm:chPref val="0"/>
          <dgm:bulletEnabled val="1"/>
        </dgm:presLayoutVars>
      </dgm:prSet>
      <dgm:spPr/>
    </dgm:pt>
    <dgm:pt modelId="{B5FBDB54-0455-4416-9DD6-74487BFCD8F5}" type="pres">
      <dgm:prSet presAssocID="{0E82FD55-73CA-4433-99A7-6DC8E4B353E2}" presName="Parent" presStyleLbl="alignNode1" presStyleIdx="2" presStyleCnt="4" custScaleX="100001" custScaleY="100001" custLinFactNeighborX="-1443">
        <dgm:presLayoutVars>
          <dgm:chMax val="3"/>
          <dgm:chPref val="3"/>
          <dgm:bulletEnabled val="1"/>
        </dgm:presLayoutVars>
      </dgm:prSet>
      <dgm:spPr>
        <a:prstGeom prst="homePlate">
          <a:avLst/>
        </a:prstGeom>
      </dgm:spPr>
    </dgm:pt>
    <dgm:pt modelId="{9E66EE31-637F-4C62-83DF-61F003953AEC}" type="pres">
      <dgm:prSet presAssocID="{0E82FD55-73CA-4433-99A7-6DC8E4B353E2}" presName="Accent" presStyleLbl="parChTrans1D1" presStyleIdx="2" presStyleCnt="4"/>
      <dgm:spPr>
        <a:ln>
          <a:solidFill>
            <a:srgbClr val="FFC000"/>
          </a:solidFill>
        </a:ln>
      </dgm:spPr>
    </dgm:pt>
    <dgm:pt modelId="{902AA733-D783-4FDF-94ED-7CF62A549891}" type="pres">
      <dgm:prSet presAssocID="{0186301F-12EB-44B5-ABE9-7ED41B1A2047}" presName="sibTrans" presStyleCnt="0"/>
      <dgm:spPr/>
    </dgm:pt>
    <dgm:pt modelId="{388A726F-876E-4D39-BD51-2044AF439767}" type="pres">
      <dgm:prSet presAssocID="{44D477D7-856B-4269-A153-E6451C02954F}" presName="composite" presStyleCnt="0"/>
      <dgm:spPr/>
    </dgm:pt>
    <dgm:pt modelId="{5E3C0E9F-90E9-45E6-BA0B-718BEC32D621}" type="pres">
      <dgm:prSet presAssocID="{44D477D7-856B-4269-A153-E6451C02954F}" presName="FirstChild" presStyleLbl="revTx" presStyleIdx="3" presStyleCnt="4" custLinFactNeighborX="406">
        <dgm:presLayoutVars>
          <dgm:chMax val="0"/>
          <dgm:chPref val="0"/>
          <dgm:bulletEnabled val="1"/>
        </dgm:presLayoutVars>
      </dgm:prSet>
      <dgm:spPr/>
    </dgm:pt>
    <dgm:pt modelId="{A6F5347D-8EA6-4BE7-B10F-969BEA52795C}" type="pres">
      <dgm:prSet presAssocID="{44D477D7-856B-4269-A153-E6451C02954F}" presName="Parent" presStyleLbl="alignNode1" presStyleIdx="3" presStyleCnt="4" custScaleX="100001" custScaleY="100001" custLinFactNeighborX="-1443">
        <dgm:presLayoutVars>
          <dgm:chMax val="3"/>
          <dgm:chPref val="3"/>
          <dgm:bulletEnabled val="1"/>
        </dgm:presLayoutVars>
      </dgm:prSet>
      <dgm:spPr>
        <a:prstGeom prst="homePlate">
          <a:avLst/>
        </a:prstGeom>
      </dgm:spPr>
    </dgm:pt>
    <dgm:pt modelId="{BF6DF518-705C-409D-B005-A4F524AFE59B}" type="pres">
      <dgm:prSet presAssocID="{44D477D7-856B-4269-A153-E6451C02954F}" presName="Accent" presStyleLbl="parChTrans1D1" presStyleIdx="3" presStyleCnt="4"/>
      <dgm:spPr>
        <a:ln>
          <a:solidFill>
            <a:srgbClr val="FFC000"/>
          </a:solidFill>
        </a:ln>
      </dgm:spPr>
    </dgm:pt>
  </dgm:ptLst>
  <dgm:cxnLst>
    <dgm:cxn modelId="{97B75003-500B-4802-810F-A4F62463B674}" srcId="{986B18EF-C08A-4451-BE56-49ACA2B570E1}" destId="{8C5BE9F2-8891-4322-BF29-E07B1E76059E}" srcOrd="1" destOrd="0" parTransId="{62B6A918-B21A-46E2-BDBA-90D9863BD8F1}" sibTransId="{D94FA663-2BE5-4674-83E6-7F8F92EE66DF}"/>
    <dgm:cxn modelId="{90137012-0B61-4DCD-8CDE-F70674342556}" srcId="{986B18EF-C08A-4451-BE56-49ACA2B570E1}" destId="{0E82FD55-73CA-4433-99A7-6DC8E4B353E2}" srcOrd="2" destOrd="0" parTransId="{1D6CF07C-AF84-4AA1-9315-21886B9EA98D}" sibTransId="{0186301F-12EB-44B5-ABE9-7ED41B1A2047}"/>
    <dgm:cxn modelId="{9B47B61B-94D0-4878-AE89-59FC273DC22B}" type="presOf" srcId="{8C5BE9F2-8891-4322-BF29-E07B1E76059E}" destId="{9756B917-9AC3-46F3-AD62-3264CE04E845}" srcOrd="0" destOrd="0" presId="urn:microsoft.com/office/officeart/2011/layout/TabList"/>
    <dgm:cxn modelId="{D1700D5F-08EC-4456-A690-848923456A0C}" srcId="{986B18EF-C08A-4451-BE56-49ACA2B570E1}" destId="{BE63A16B-FFB7-45CA-B7C1-6D13B2A49D54}" srcOrd="0" destOrd="0" parTransId="{9A0F1500-9CD9-4976-B9F2-3F33323E1BEC}" sibTransId="{9E0591C2-03CD-4717-869D-DF50B9E9C084}"/>
    <dgm:cxn modelId="{C6EEF742-5AE0-42F1-9995-2D1B33B8FABF}" srcId="{BE63A16B-FFB7-45CA-B7C1-6D13B2A49D54}" destId="{E49F95CF-869F-457E-989C-0DCFAB5ADC7B}" srcOrd="0" destOrd="0" parTransId="{AF484F2C-98D8-411A-86EA-4F08A2EBEF9D}" sibTransId="{C3D3FA4B-C616-48A6-9283-C14D6C63731D}"/>
    <dgm:cxn modelId="{9A95FE64-2557-4DA9-BAE6-9340CA779901}" type="presOf" srcId="{75D9798F-3F73-464E-9F50-6F799A1792FC}" destId="{A14B297A-621A-42F9-B9FA-2C0D988B0A77}" srcOrd="0" destOrd="0" presId="urn:microsoft.com/office/officeart/2011/layout/TabList"/>
    <dgm:cxn modelId="{80627B49-54B1-4016-A1B3-008042130022}" srcId="{44D477D7-856B-4269-A153-E6451C02954F}" destId="{D5AB1A1F-0C23-4F31-AEA1-7FDDA91DE8FD}" srcOrd="0" destOrd="0" parTransId="{D8003DA4-F62F-4B57-9E79-E00A59B98277}" sibTransId="{B4420184-7FA8-4E2B-A39E-EF41FB09CCBD}"/>
    <dgm:cxn modelId="{8C5BC86B-810E-4C14-9839-E81724A6BF68}" srcId="{0E82FD55-73CA-4433-99A7-6DC8E4B353E2}" destId="{75D9798F-3F73-464E-9F50-6F799A1792FC}" srcOrd="0" destOrd="0" parTransId="{7F90125C-C5FB-4A73-A924-DFE3102DB01D}" sibTransId="{1C13F3DC-AB4B-414A-BBF9-0914954E8AFD}"/>
    <dgm:cxn modelId="{4E42CF7D-B35B-460A-90FC-B73C4077CA23}" type="presOf" srcId="{BE63A16B-FFB7-45CA-B7C1-6D13B2A49D54}" destId="{04D8B40E-1A97-4557-9508-2E64CFBC47F4}" srcOrd="0" destOrd="0" presId="urn:microsoft.com/office/officeart/2011/layout/TabList"/>
    <dgm:cxn modelId="{CBDF817E-1E84-4BD6-B590-A875E43481C6}" type="presOf" srcId="{E49F95CF-869F-457E-989C-0DCFAB5ADC7B}" destId="{9B3243A8-D625-4C06-B85F-0C3BC9F26A3C}" srcOrd="0" destOrd="0" presId="urn:microsoft.com/office/officeart/2011/layout/TabList"/>
    <dgm:cxn modelId="{6B33BC9D-5B07-484D-B025-1EB07824E5C3}" type="presOf" srcId="{986B18EF-C08A-4451-BE56-49ACA2B570E1}" destId="{D6E1FA5B-552C-463A-8D09-A2EE62C8E762}" srcOrd="0" destOrd="0" presId="urn:microsoft.com/office/officeart/2011/layout/TabList"/>
    <dgm:cxn modelId="{D4AF57A8-6D1E-466B-85E9-B60939CE7A43}" type="presOf" srcId="{44D477D7-856B-4269-A153-E6451C02954F}" destId="{A6F5347D-8EA6-4BE7-B10F-969BEA52795C}" srcOrd="0" destOrd="0" presId="urn:microsoft.com/office/officeart/2011/layout/TabList"/>
    <dgm:cxn modelId="{506E1BBF-AE1D-4894-9051-698AACCAE456}" type="presOf" srcId="{D5AB1A1F-0C23-4F31-AEA1-7FDDA91DE8FD}" destId="{5E3C0E9F-90E9-45E6-BA0B-718BEC32D621}" srcOrd="0" destOrd="0" presId="urn:microsoft.com/office/officeart/2011/layout/TabList"/>
    <dgm:cxn modelId="{06ABF9C9-E53F-4F87-909A-DAF4CCAF9056}" srcId="{986B18EF-C08A-4451-BE56-49ACA2B570E1}" destId="{44D477D7-856B-4269-A153-E6451C02954F}" srcOrd="3" destOrd="0" parTransId="{03F47BDD-12CA-455D-B6DC-20B8B8A18C5C}" sibTransId="{E5353EFF-F0E4-4CF8-974D-2583EFD8E451}"/>
    <dgm:cxn modelId="{FE4CE6D4-6488-4FC2-BFEA-861FCB24D13D}" srcId="{8C5BE9F2-8891-4322-BF29-E07B1E76059E}" destId="{D48AA7D2-96CE-4D3D-A1B0-32AA5182F37C}" srcOrd="0" destOrd="0" parTransId="{D9067CB9-26BE-49C8-89F7-83EA41FD6BBE}" sibTransId="{D057AEF7-E1F5-4BD9-A0DE-72EF838C7108}"/>
    <dgm:cxn modelId="{1E4FDADC-F414-417A-BC89-ECF4536E6792}" type="presOf" srcId="{D48AA7D2-96CE-4D3D-A1B0-32AA5182F37C}" destId="{E791006F-869C-41E8-A4C1-7FE739273FC9}" srcOrd="0" destOrd="0" presId="urn:microsoft.com/office/officeart/2011/layout/TabList"/>
    <dgm:cxn modelId="{4FFA39F7-13AC-416B-A89F-91644D12739D}" type="presOf" srcId="{0E82FD55-73CA-4433-99A7-6DC8E4B353E2}" destId="{B5FBDB54-0455-4416-9DD6-74487BFCD8F5}" srcOrd="0" destOrd="0" presId="urn:microsoft.com/office/officeart/2011/layout/TabList"/>
    <dgm:cxn modelId="{AB483B88-2820-43FC-9DC0-A6159DF072DD}" type="presParOf" srcId="{D6E1FA5B-552C-463A-8D09-A2EE62C8E762}" destId="{5BF4D655-C282-4A36-B368-4308CF5A56E7}" srcOrd="0" destOrd="0" presId="urn:microsoft.com/office/officeart/2011/layout/TabList"/>
    <dgm:cxn modelId="{C63DBC60-1DA3-46F0-B80B-575D48181080}" type="presParOf" srcId="{5BF4D655-C282-4A36-B368-4308CF5A56E7}" destId="{9B3243A8-D625-4C06-B85F-0C3BC9F26A3C}" srcOrd="0" destOrd="0" presId="urn:microsoft.com/office/officeart/2011/layout/TabList"/>
    <dgm:cxn modelId="{16384B1E-2507-4557-80F7-8C52D7225038}" type="presParOf" srcId="{5BF4D655-C282-4A36-B368-4308CF5A56E7}" destId="{04D8B40E-1A97-4557-9508-2E64CFBC47F4}" srcOrd="1" destOrd="0" presId="urn:microsoft.com/office/officeart/2011/layout/TabList"/>
    <dgm:cxn modelId="{A60E06EA-2590-49E5-BABF-09ED83A8AE9A}" type="presParOf" srcId="{5BF4D655-C282-4A36-B368-4308CF5A56E7}" destId="{98FB140C-E94F-4054-A6B6-D589232613B6}" srcOrd="2" destOrd="0" presId="urn:microsoft.com/office/officeart/2011/layout/TabList"/>
    <dgm:cxn modelId="{86B4E4A1-E733-4A56-87B5-87D2D99C19DF}" type="presParOf" srcId="{D6E1FA5B-552C-463A-8D09-A2EE62C8E762}" destId="{135ABBD8-EC4A-41D1-AE1A-7054A8A06F6A}" srcOrd="1" destOrd="0" presId="urn:microsoft.com/office/officeart/2011/layout/TabList"/>
    <dgm:cxn modelId="{D11C5760-8C51-4FCD-844D-3C683CBA5304}" type="presParOf" srcId="{D6E1FA5B-552C-463A-8D09-A2EE62C8E762}" destId="{49E9E9B1-5354-4996-B131-E1706542C944}" srcOrd="2" destOrd="0" presId="urn:microsoft.com/office/officeart/2011/layout/TabList"/>
    <dgm:cxn modelId="{F525D361-5DFE-4CE5-BC42-CC7A66E53071}" type="presParOf" srcId="{49E9E9B1-5354-4996-B131-E1706542C944}" destId="{E791006F-869C-41E8-A4C1-7FE739273FC9}" srcOrd="0" destOrd="0" presId="urn:microsoft.com/office/officeart/2011/layout/TabList"/>
    <dgm:cxn modelId="{5FF12AA4-BF83-4749-B9C9-5845D0527789}" type="presParOf" srcId="{49E9E9B1-5354-4996-B131-E1706542C944}" destId="{9756B917-9AC3-46F3-AD62-3264CE04E845}" srcOrd="1" destOrd="0" presId="urn:microsoft.com/office/officeart/2011/layout/TabList"/>
    <dgm:cxn modelId="{DD1846D9-8096-4117-AF8B-6C2ABEA6105F}" type="presParOf" srcId="{49E9E9B1-5354-4996-B131-E1706542C944}" destId="{01663EC7-E259-4F9F-A576-CD34F7CB49F2}" srcOrd="2" destOrd="0" presId="urn:microsoft.com/office/officeart/2011/layout/TabList"/>
    <dgm:cxn modelId="{DB38DA3D-EB7A-4F76-897E-58F760706171}" type="presParOf" srcId="{D6E1FA5B-552C-463A-8D09-A2EE62C8E762}" destId="{372C30F0-0AF9-4E39-884B-4E5789497BA6}" srcOrd="3" destOrd="0" presId="urn:microsoft.com/office/officeart/2011/layout/TabList"/>
    <dgm:cxn modelId="{52546B3F-5353-4D49-9339-C47FABB993DC}" type="presParOf" srcId="{D6E1FA5B-552C-463A-8D09-A2EE62C8E762}" destId="{9BE2997D-E546-4C4B-B901-B7A33F8470E0}" srcOrd="4" destOrd="0" presId="urn:microsoft.com/office/officeart/2011/layout/TabList"/>
    <dgm:cxn modelId="{CCA0F6F5-42B3-434A-87C5-8DA87A1E16D2}" type="presParOf" srcId="{9BE2997D-E546-4C4B-B901-B7A33F8470E0}" destId="{A14B297A-621A-42F9-B9FA-2C0D988B0A77}" srcOrd="0" destOrd="0" presId="urn:microsoft.com/office/officeart/2011/layout/TabList"/>
    <dgm:cxn modelId="{4E59A2CE-EF28-4923-A8EE-7A796772D310}" type="presParOf" srcId="{9BE2997D-E546-4C4B-B901-B7A33F8470E0}" destId="{B5FBDB54-0455-4416-9DD6-74487BFCD8F5}" srcOrd="1" destOrd="0" presId="urn:microsoft.com/office/officeart/2011/layout/TabList"/>
    <dgm:cxn modelId="{9A8395B5-98A0-42EC-99DE-007FAD1C3513}" type="presParOf" srcId="{9BE2997D-E546-4C4B-B901-B7A33F8470E0}" destId="{9E66EE31-637F-4C62-83DF-61F003953AEC}" srcOrd="2" destOrd="0" presId="urn:microsoft.com/office/officeart/2011/layout/TabList"/>
    <dgm:cxn modelId="{AC3423D2-8C9F-4835-AE3D-E8937C502DC1}" type="presParOf" srcId="{D6E1FA5B-552C-463A-8D09-A2EE62C8E762}" destId="{902AA733-D783-4FDF-94ED-7CF62A549891}" srcOrd="5" destOrd="0" presId="urn:microsoft.com/office/officeart/2011/layout/TabList"/>
    <dgm:cxn modelId="{87DD9F0B-9153-4650-9965-EBE81EFB1425}" type="presParOf" srcId="{D6E1FA5B-552C-463A-8D09-A2EE62C8E762}" destId="{388A726F-876E-4D39-BD51-2044AF439767}" srcOrd="6" destOrd="0" presId="urn:microsoft.com/office/officeart/2011/layout/TabList"/>
    <dgm:cxn modelId="{63484223-5057-4B86-99D6-F8C791683CE2}" type="presParOf" srcId="{388A726F-876E-4D39-BD51-2044AF439767}" destId="{5E3C0E9F-90E9-45E6-BA0B-718BEC32D621}" srcOrd="0" destOrd="0" presId="urn:microsoft.com/office/officeart/2011/layout/TabList"/>
    <dgm:cxn modelId="{47C26675-829D-42C8-88AC-F0938E5B2CEC}" type="presParOf" srcId="{388A726F-876E-4D39-BD51-2044AF439767}" destId="{A6F5347D-8EA6-4BE7-B10F-969BEA52795C}" srcOrd="1" destOrd="0" presId="urn:microsoft.com/office/officeart/2011/layout/TabList"/>
    <dgm:cxn modelId="{46CF2AE4-B6DD-44F1-8230-BB3471C7B209}" type="presParOf" srcId="{388A726F-876E-4D39-BD51-2044AF439767}" destId="{BF6DF518-705C-409D-B005-A4F524AFE59B}" srcOrd="2" destOrd="0" presId="urn:microsoft.com/office/officeart/2011/layout/Tab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C1E253-F2F0-4AD3-8C63-DCBEE7076B1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64917B3D-0A9C-42A8-8277-3F74DE198796}">
      <dgm:prSet phldrT="[Text]"/>
      <dgm:spPr/>
      <dgm:t>
        <a:bodyPr/>
        <a:lstStyle/>
        <a:p>
          <a:r>
            <a:rPr lang="en-AU" dirty="0"/>
            <a:t>Uncertainty</a:t>
          </a:r>
        </a:p>
      </dgm:t>
    </dgm:pt>
    <dgm:pt modelId="{08B9A6AB-F87B-499F-81A4-0DF0CCCA2EDA}" type="parTrans" cxnId="{1C73309C-0B08-4FE3-B14F-CD0A067F7E24}">
      <dgm:prSet/>
      <dgm:spPr/>
      <dgm:t>
        <a:bodyPr/>
        <a:lstStyle/>
        <a:p>
          <a:endParaRPr lang="en-AU"/>
        </a:p>
      </dgm:t>
    </dgm:pt>
    <dgm:pt modelId="{57F93AA1-FE37-4ED1-B7ED-444D7358C819}" type="sibTrans" cxnId="{1C73309C-0B08-4FE3-B14F-CD0A067F7E24}">
      <dgm:prSet/>
      <dgm:spPr/>
      <dgm:t>
        <a:bodyPr/>
        <a:lstStyle/>
        <a:p>
          <a:endParaRPr lang="en-AU"/>
        </a:p>
      </dgm:t>
    </dgm:pt>
    <dgm:pt modelId="{C624636B-7615-4C2C-AA96-670865203B9A}">
      <dgm:prSet phldrT="[Text]" custT="1"/>
      <dgm:spPr/>
      <dgm:t>
        <a:bodyPr/>
        <a:lstStyle/>
        <a:p>
          <a:r>
            <a:rPr lang="en-AU" sz="1200" dirty="0"/>
            <a:t>Lack of information</a:t>
          </a:r>
        </a:p>
      </dgm:t>
    </dgm:pt>
    <dgm:pt modelId="{C19809A6-8E53-462D-9BF9-0EB36379E32C}" type="parTrans" cxnId="{DB03B8A9-400C-4544-837C-8DEE33840048}">
      <dgm:prSet/>
      <dgm:spPr/>
      <dgm:t>
        <a:bodyPr/>
        <a:lstStyle/>
        <a:p>
          <a:endParaRPr lang="en-AU"/>
        </a:p>
      </dgm:t>
    </dgm:pt>
    <dgm:pt modelId="{3D0DE127-BB5A-45D4-AE10-06EE703E8DE7}" type="sibTrans" cxnId="{DB03B8A9-400C-4544-837C-8DEE33840048}">
      <dgm:prSet/>
      <dgm:spPr/>
      <dgm:t>
        <a:bodyPr/>
        <a:lstStyle/>
        <a:p>
          <a:endParaRPr lang="en-AU"/>
        </a:p>
      </dgm:t>
    </dgm:pt>
    <dgm:pt modelId="{C188B998-974E-4510-A121-425CE76C234A}">
      <dgm:prSet phldrT="[Text]" custT="1"/>
      <dgm:spPr/>
      <dgm:t>
        <a:bodyPr/>
        <a:lstStyle/>
        <a:p>
          <a:r>
            <a:rPr lang="en-AU" sz="1200" b="1" dirty="0"/>
            <a:t>Seek clarity </a:t>
          </a:r>
        </a:p>
        <a:p>
          <a:r>
            <a:rPr lang="en-AU" sz="1100" dirty="0"/>
            <a:t>what information </a:t>
          </a:r>
        </a:p>
        <a:p>
          <a:r>
            <a:rPr lang="en-AU" sz="1100" dirty="0"/>
            <a:t>is available</a:t>
          </a:r>
        </a:p>
        <a:p>
          <a:r>
            <a:rPr lang="en-AU" sz="1100" dirty="0"/>
            <a:t>&amp; useful to you </a:t>
          </a:r>
          <a:endParaRPr lang="en-AU" sz="1200" dirty="0"/>
        </a:p>
      </dgm:t>
    </dgm:pt>
    <dgm:pt modelId="{B20AA9F4-FA7F-4DA4-AAB0-31B9423374C2}" type="parTrans" cxnId="{1B45EB9E-2655-4F6B-B34B-209242167C2B}">
      <dgm:prSet/>
      <dgm:spPr/>
      <dgm:t>
        <a:bodyPr/>
        <a:lstStyle/>
        <a:p>
          <a:endParaRPr lang="en-AU"/>
        </a:p>
      </dgm:t>
    </dgm:pt>
    <dgm:pt modelId="{1B075102-BEC3-4DBF-8C1D-3C733DFA69C5}" type="sibTrans" cxnId="{1B45EB9E-2655-4F6B-B34B-209242167C2B}">
      <dgm:prSet/>
      <dgm:spPr/>
      <dgm:t>
        <a:bodyPr/>
        <a:lstStyle/>
        <a:p>
          <a:endParaRPr lang="en-AU"/>
        </a:p>
      </dgm:t>
    </dgm:pt>
    <dgm:pt modelId="{20A6214A-E0D5-49A3-8772-F44C54619F90}" type="pres">
      <dgm:prSet presAssocID="{B5C1E253-F2F0-4AD3-8C63-DCBEE7076B16}" presName="Name0" presStyleCnt="0">
        <dgm:presLayoutVars>
          <dgm:chMax val="7"/>
          <dgm:chPref val="7"/>
          <dgm:dir/>
          <dgm:animLvl val="lvl"/>
        </dgm:presLayoutVars>
      </dgm:prSet>
      <dgm:spPr/>
    </dgm:pt>
    <dgm:pt modelId="{A536A654-6BF0-49F4-BCDB-84273AB00784}" type="pres">
      <dgm:prSet presAssocID="{64917B3D-0A9C-42A8-8277-3F74DE198796}" presName="Accent1" presStyleCnt="0"/>
      <dgm:spPr/>
    </dgm:pt>
    <dgm:pt modelId="{F242DB05-0044-4644-9064-1229C4A73A4D}" type="pres">
      <dgm:prSet presAssocID="{64917B3D-0A9C-42A8-8277-3F74DE198796}" presName="Accent" presStyleLbl="node1" presStyleIdx="0" presStyleCnt="3"/>
      <dgm:spPr/>
    </dgm:pt>
    <dgm:pt modelId="{A07C4F85-7A40-47F9-8DB4-9FE08E410679}" type="pres">
      <dgm:prSet presAssocID="{64917B3D-0A9C-42A8-8277-3F74DE198796}" presName="Parent1" presStyleLbl="revTx" presStyleIdx="0" presStyleCnt="3">
        <dgm:presLayoutVars>
          <dgm:chMax val="1"/>
          <dgm:chPref val="1"/>
          <dgm:bulletEnabled val="1"/>
        </dgm:presLayoutVars>
      </dgm:prSet>
      <dgm:spPr/>
    </dgm:pt>
    <dgm:pt modelId="{E69726B7-2CF7-44ED-8A32-CC3BFD446C89}" type="pres">
      <dgm:prSet presAssocID="{C624636B-7615-4C2C-AA96-670865203B9A}" presName="Accent2" presStyleCnt="0"/>
      <dgm:spPr/>
    </dgm:pt>
    <dgm:pt modelId="{E5BD3E47-CFD4-43B7-9F57-F2D9A8B37539}" type="pres">
      <dgm:prSet presAssocID="{C624636B-7615-4C2C-AA96-670865203B9A}" presName="Accent" presStyleLbl="node1" presStyleIdx="1" presStyleCnt="3"/>
      <dgm:spPr/>
    </dgm:pt>
    <dgm:pt modelId="{92000AB3-DE91-4AB0-9699-258BE4FB1E7D}" type="pres">
      <dgm:prSet presAssocID="{C624636B-7615-4C2C-AA96-670865203B9A}" presName="Parent2" presStyleLbl="revTx" presStyleIdx="1" presStyleCnt="3">
        <dgm:presLayoutVars>
          <dgm:chMax val="1"/>
          <dgm:chPref val="1"/>
          <dgm:bulletEnabled val="1"/>
        </dgm:presLayoutVars>
      </dgm:prSet>
      <dgm:spPr/>
    </dgm:pt>
    <dgm:pt modelId="{B63AF587-6201-4E62-852C-958BFC9FB08F}" type="pres">
      <dgm:prSet presAssocID="{C188B998-974E-4510-A121-425CE76C234A}" presName="Accent3" presStyleCnt="0"/>
      <dgm:spPr/>
    </dgm:pt>
    <dgm:pt modelId="{D1802B24-90F9-4338-A030-8DE7C64B753F}" type="pres">
      <dgm:prSet presAssocID="{C188B998-974E-4510-A121-425CE76C234A}" presName="Accent" presStyleLbl="node1" presStyleIdx="2" presStyleCnt="3"/>
      <dgm:spPr/>
    </dgm:pt>
    <dgm:pt modelId="{13132552-3B13-4161-8D3E-3BBB6D1E2163}" type="pres">
      <dgm:prSet presAssocID="{C188B998-974E-4510-A121-425CE76C234A}" presName="Parent3" presStyleLbl="revTx" presStyleIdx="2" presStyleCnt="3" custScaleX="188758" custScaleY="205959">
        <dgm:presLayoutVars>
          <dgm:chMax val="1"/>
          <dgm:chPref val="1"/>
          <dgm:bulletEnabled val="1"/>
        </dgm:presLayoutVars>
      </dgm:prSet>
      <dgm:spPr/>
    </dgm:pt>
  </dgm:ptLst>
  <dgm:cxnLst>
    <dgm:cxn modelId="{073EAD1F-2D0C-42D4-AB3C-B35414252BAE}" type="presOf" srcId="{B5C1E253-F2F0-4AD3-8C63-DCBEE7076B16}" destId="{20A6214A-E0D5-49A3-8772-F44C54619F90}" srcOrd="0" destOrd="0" presId="urn:microsoft.com/office/officeart/2009/layout/CircleArrowProcess"/>
    <dgm:cxn modelId="{C4198D3D-E802-4BCF-AF34-FC802F846CD5}" type="presOf" srcId="{C624636B-7615-4C2C-AA96-670865203B9A}" destId="{92000AB3-DE91-4AB0-9699-258BE4FB1E7D}" srcOrd="0" destOrd="0" presId="urn:microsoft.com/office/officeart/2009/layout/CircleArrowProcess"/>
    <dgm:cxn modelId="{2F224A7F-CCB1-4E07-9120-03AF2625736D}" type="presOf" srcId="{C188B998-974E-4510-A121-425CE76C234A}" destId="{13132552-3B13-4161-8D3E-3BBB6D1E2163}" srcOrd="0" destOrd="0" presId="urn:microsoft.com/office/officeart/2009/layout/CircleArrowProcess"/>
    <dgm:cxn modelId="{14904981-C407-4B8E-9E68-5CC37FF5B6A0}" type="presOf" srcId="{64917B3D-0A9C-42A8-8277-3F74DE198796}" destId="{A07C4F85-7A40-47F9-8DB4-9FE08E410679}" srcOrd="0" destOrd="0" presId="urn:microsoft.com/office/officeart/2009/layout/CircleArrowProcess"/>
    <dgm:cxn modelId="{1C73309C-0B08-4FE3-B14F-CD0A067F7E24}" srcId="{B5C1E253-F2F0-4AD3-8C63-DCBEE7076B16}" destId="{64917B3D-0A9C-42A8-8277-3F74DE198796}" srcOrd="0" destOrd="0" parTransId="{08B9A6AB-F87B-499F-81A4-0DF0CCCA2EDA}" sibTransId="{57F93AA1-FE37-4ED1-B7ED-444D7358C819}"/>
    <dgm:cxn modelId="{1B45EB9E-2655-4F6B-B34B-209242167C2B}" srcId="{B5C1E253-F2F0-4AD3-8C63-DCBEE7076B16}" destId="{C188B998-974E-4510-A121-425CE76C234A}" srcOrd="2" destOrd="0" parTransId="{B20AA9F4-FA7F-4DA4-AAB0-31B9423374C2}" sibTransId="{1B075102-BEC3-4DBF-8C1D-3C733DFA69C5}"/>
    <dgm:cxn modelId="{DB03B8A9-400C-4544-837C-8DEE33840048}" srcId="{B5C1E253-F2F0-4AD3-8C63-DCBEE7076B16}" destId="{C624636B-7615-4C2C-AA96-670865203B9A}" srcOrd="1" destOrd="0" parTransId="{C19809A6-8E53-462D-9BF9-0EB36379E32C}" sibTransId="{3D0DE127-BB5A-45D4-AE10-06EE703E8DE7}"/>
    <dgm:cxn modelId="{83996130-B251-4F39-AEF8-3B481912CCE4}" type="presParOf" srcId="{20A6214A-E0D5-49A3-8772-F44C54619F90}" destId="{A536A654-6BF0-49F4-BCDB-84273AB00784}" srcOrd="0" destOrd="0" presId="urn:microsoft.com/office/officeart/2009/layout/CircleArrowProcess"/>
    <dgm:cxn modelId="{963BF2D3-EDCB-44CC-87DF-9E7CD89646AD}" type="presParOf" srcId="{A536A654-6BF0-49F4-BCDB-84273AB00784}" destId="{F242DB05-0044-4644-9064-1229C4A73A4D}" srcOrd="0" destOrd="0" presId="urn:microsoft.com/office/officeart/2009/layout/CircleArrowProcess"/>
    <dgm:cxn modelId="{9EF7F81A-458C-4C2A-B26B-8A9F315EF89B}" type="presParOf" srcId="{20A6214A-E0D5-49A3-8772-F44C54619F90}" destId="{A07C4F85-7A40-47F9-8DB4-9FE08E410679}" srcOrd="1" destOrd="0" presId="urn:microsoft.com/office/officeart/2009/layout/CircleArrowProcess"/>
    <dgm:cxn modelId="{50D890D2-27D5-49B9-A36C-C2F8124B125D}" type="presParOf" srcId="{20A6214A-E0D5-49A3-8772-F44C54619F90}" destId="{E69726B7-2CF7-44ED-8A32-CC3BFD446C89}" srcOrd="2" destOrd="0" presId="urn:microsoft.com/office/officeart/2009/layout/CircleArrowProcess"/>
    <dgm:cxn modelId="{6D62A7C3-36FB-468C-80D5-984C4EE74191}" type="presParOf" srcId="{E69726B7-2CF7-44ED-8A32-CC3BFD446C89}" destId="{E5BD3E47-CFD4-43B7-9F57-F2D9A8B37539}" srcOrd="0" destOrd="0" presId="urn:microsoft.com/office/officeart/2009/layout/CircleArrowProcess"/>
    <dgm:cxn modelId="{B5BEC451-7FD0-42E4-9919-566436B0AA11}" type="presParOf" srcId="{20A6214A-E0D5-49A3-8772-F44C54619F90}" destId="{92000AB3-DE91-4AB0-9699-258BE4FB1E7D}" srcOrd="3" destOrd="0" presId="urn:microsoft.com/office/officeart/2009/layout/CircleArrowProcess"/>
    <dgm:cxn modelId="{18B2DC2E-AE21-4375-90EF-22D0DF5BC23D}" type="presParOf" srcId="{20A6214A-E0D5-49A3-8772-F44C54619F90}" destId="{B63AF587-6201-4E62-852C-958BFC9FB08F}" srcOrd="4" destOrd="0" presId="urn:microsoft.com/office/officeart/2009/layout/CircleArrowProcess"/>
    <dgm:cxn modelId="{84EEBFFC-4676-452F-A18F-C6AF17F6C72E}" type="presParOf" srcId="{B63AF587-6201-4E62-852C-958BFC9FB08F}" destId="{D1802B24-90F9-4338-A030-8DE7C64B753F}" srcOrd="0" destOrd="0" presId="urn:microsoft.com/office/officeart/2009/layout/CircleArrowProcess"/>
    <dgm:cxn modelId="{80BC6043-37DD-4972-A07E-DA222720BF02}" type="presParOf" srcId="{20A6214A-E0D5-49A3-8772-F44C54619F90}" destId="{13132552-3B13-4161-8D3E-3BBB6D1E2163}"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C1E253-F2F0-4AD3-8C63-DCBEE7076B1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64917B3D-0A9C-42A8-8277-3F74DE198796}">
      <dgm:prSet phldrT="[Text]" custT="1"/>
      <dgm:spPr/>
      <dgm:t>
        <a:bodyPr/>
        <a:lstStyle/>
        <a:p>
          <a:r>
            <a:rPr lang="en-AU" sz="2000" dirty="0"/>
            <a:t>Stress</a:t>
          </a:r>
          <a:endParaRPr lang="en-AU" sz="3200" dirty="0"/>
        </a:p>
      </dgm:t>
    </dgm:pt>
    <dgm:pt modelId="{08B9A6AB-F87B-499F-81A4-0DF0CCCA2EDA}" type="parTrans" cxnId="{1C73309C-0B08-4FE3-B14F-CD0A067F7E24}">
      <dgm:prSet/>
      <dgm:spPr/>
      <dgm:t>
        <a:bodyPr/>
        <a:lstStyle/>
        <a:p>
          <a:endParaRPr lang="en-AU"/>
        </a:p>
      </dgm:t>
    </dgm:pt>
    <dgm:pt modelId="{57F93AA1-FE37-4ED1-B7ED-444D7358C819}" type="sibTrans" cxnId="{1C73309C-0B08-4FE3-B14F-CD0A067F7E24}">
      <dgm:prSet/>
      <dgm:spPr/>
      <dgm:t>
        <a:bodyPr/>
        <a:lstStyle/>
        <a:p>
          <a:endParaRPr lang="en-AU"/>
        </a:p>
      </dgm:t>
    </dgm:pt>
    <dgm:pt modelId="{C624636B-7615-4C2C-AA96-670865203B9A}">
      <dgm:prSet phldrT="[Text]" custT="1"/>
      <dgm:spPr/>
      <dgm:t>
        <a:bodyPr/>
        <a:lstStyle/>
        <a:p>
          <a:r>
            <a:rPr lang="en-AU" sz="1400" dirty="0"/>
            <a:t>Lack resources to cope with demands </a:t>
          </a:r>
        </a:p>
      </dgm:t>
    </dgm:pt>
    <dgm:pt modelId="{C19809A6-8E53-462D-9BF9-0EB36379E32C}" type="parTrans" cxnId="{DB03B8A9-400C-4544-837C-8DEE33840048}">
      <dgm:prSet/>
      <dgm:spPr/>
      <dgm:t>
        <a:bodyPr/>
        <a:lstStyle/>
        <a:p>
          <a:endParaRPr lang="en-AU"/>
        </a:p>
      </dgm:t>
    </dgm:pt>
    <dgm:pt modelId="{3D0DE127-BB5A-45D4-AE10-06EE703E8DE7}" type="sibTrans" cxnId="{DB03B8A9-400C-4544-837C-8DEE33840048}">
      <dgm:prSet/>
      <dgm:spPr/>
      <dgm:t>
        <a:bodyPr/>
        <a:lstStyle/>
        <a:p>
          <a:endParaRPr lang="en-AU"/>
        </a:p>
      </dgm:t>
    </dgm:pt>
    <dgm:pt modelId="{C188B998-974E-4510-A121-425CE76C234A}">
      <dgm:prSet phldrT="[Text]" custT="1"/>
      <dgm:spPr/>
      <dgm:t>
        <a:bodyPr/>
        <a:lstStyle/>
        <a:p>
          <a:r>
            <a:rPr lang="en-AU" sz="1000" b="1" dirty="0"/>
            <a:t>Seek resources </a:t>
          </a:r>
        </a:p>
        <a:p>
          <a:r>
            <a:rPr lang="en-AU" sz="1000" b="1" dirty="0"/>
            <a:t> we can influence </a:t>
          </a:r>
        </a:p>
        <a:p>
          <a:r>
            <a:rPr lang="en-AU" sz="900" dirty="0"/>
            <a:t>Knowledge, </a:t>
          </a:r>
        </a:p>
        <a:p>
          <a:r>
            <a:rPr lang="en-AU" sz="900" dirty="0"/>
            <a:t>skills, time, </a:t>
          </a:r>
        </a:p>
        <a:p>
          <a:r>
            <a:rPr lang="en-AU" sz="900" dirty="0"/>
            <a:t>emotion</a:t>
          </a:r>
        </a:p>
      </dgm:t>
    </dgm:pt>
    <dgm:pt modelId="{B20AA9F4-FA7F-4DA4-AAB0-31B9423374C2}" type="parTrans" cxnId="{1B45EB9E-2655-4F6B-B34B-209242167C2B}">
      <dgm:prSet/>
      <dgm:spPr/>
      <dgm:t>
        <a:bodyPr/>
        <a:lstStyle/>
        <a:p>
          <a:endParaRPr lang="en-AU"/>
        </a:p>
      </dgm:t>
    </dgm:pt>
    <dgm:pt modelId="{1B075102-BEC3-4DBF-8C1D-3C733DFA69C5}" type="sibTrans" cxnId="{1B45EB9E-2655-4F6B-B34B-209242167C2B}">
      <dgm:prSet/>
      <dgm:spPr/>
      <dgm:t>
        <a:bodyPr/>
        <a:lstStyle/>
        <a:p>
          <a:endParaRPr lang="en-AU"/>
        </a:p>
      </dgm:t>
    </dgm:pt>
    <dgm:pt modelId="{20A6214A-E0D5-49A3-8772-F44C54619F90}" type="pres">
      <dgm:prSet presAssocID="{B5C1E253-F2F0-4AD3-8C63-DCBEE7076B16}" presName="Name0" presStyleCnt="0">
        <dgm:presLayoutVars>
          <dgm:chMax val="7"/>
          <dgm:chPref val="7"/>
          <dgm:dir/>
          <dgm:animLvl val="lvl"/>
        </dgm:presLayoutVars>
      </dgm:prSet>
      <dgm:spPr/>
    </dgm:pt>
    <dgm:pt modelId="{A536A654-6BF0-49F4-BCDB-84273AB00784}" type="pres">
      <dgm:prSet presAssocID="{64917B3D-0A9C-42A8-8277-3F74DE198796}" presName="Accent1" presStyleCnt="0"/>
      <dgm:spPr/>
    </dgm:pt>
    <dgm:pt modelId="{F242DB05-0044-4644-9064-1229C4A73A4D}" type="pres">
      <dgm:prSet presAssocID="{64917B3D-0A9C-42A8-8277-3F74DE198796}" presName="Accent" presStyleLbl="node1" presStyleIdx="0" presStyleCnt="3"/>
      <dgm:spPr/>
    </dgm:pt>
    <dgm:pt modelId="{A07C4F85-7A40-47F9-8DB4-9FE08E410679}" type="pres">
      <dgm:prSet presAssocID="{64917B3D-0A9C-42A8-8277-3F74DE198796}" presName="Parent1" presStyleLbl="revTx" presStyleIdx="0" presStyleCnt="3">
        <dgm:presLayoutVars>
          <dgm:chMax val="1"/>
          <dgm:chPref val="1"/>
          <dgm:bulletEnabled val="1"/>
        </dgm:presLayoutVars>
      </dgm:prSet>
      <dgm:spPr/>
    </dgm:pt>
    <dgm:pt modelId="{E69726B7-2CF7-44ED-8A32-CC3BFD446C89}" type="pres">
      <dgm:prSet presAssocID="{C624636B-7615-4C2C-AA96-670865203B9A}" presName="Accent2" presStyleCnt="0"/>
      <dgm:spPr/>
    </dgm:pt>
    <dgm:pt modelId="{E5BD3E47-CFD4-43B7-9F57-F2D9A8B37539}" type="pres">
      <dgm:prSet presAssocID="{C624636B-7615-4C2C-AA96-670865203B9A}" presName="Accent" presStyleLbl="node1" presStyleIdx="1" presStyleCnt="3"/>
      <dgm:spPr/>
    </dgm:pt>
    <dgm:pt modelId="{92000AB3-DE91-4AB0-9699-258BE4FB1E7D}" type="pres">
      <dgm:prSet presAssocID="{C624636B-7615-4C2C-AA96-670865203B9A}" presName="Parent2" presStyleLbl="revTx" presStyleIdx="1" presStyleCnt="3" custLinFactNeighborX="-2935" custLinFactNeighborY="-11935">
        <dgm:presLayoutVars>
          <dgm:chMax val="1"/>
          <dgm:chPref val="1"/>
          <dgm:bulletEnabled val="1"/>
        </dgm:presLayoutVars>
      </dgm:prSet>
      <dgm:spPr/>
    </dgm:pt>
    <dgm:pt modelId="{B63AF587-6201-4E62-852C-958BFC9FB08F}" type="pres">
      <dgm:prSet presAssocID="{C188B998-974E-4510-A121-425CE76C234A}" presName="Accent3" presStyleCnt="0"/>
      <dgm:spPr/>
    </dgm:pt>
    <dgm:pt modelId="{D1802B24-90F9-4338-A030-8DE7C64B753F}" type="pres">
      <dgm:prSet presAssocID="{C188B998-974E-4510-A121-425CE76C234A}" presName="Accent" presStyleLbl="node1" presStyleIdx="2" presStyleCnt="3"/>
      <dgm:spPr/>
    </dgm:pt>
    <dgm:pt modelId="{13132552-3B13-4161-8D3E-3BBB6D1E2163}" type="pres">
      <dgm:prSet presAssocID="{C188B998-974E-4510-A121-425CE76C234A}" presName="Parent3" presStyleLbl="revTx" presStyleIdx="2" presStyleCnt="3" custScaleX="176920" custScaleY="193042">
        <dgm:presLayoutVars>
          <dgm:chMax val="1"/>
          <dgm:chPref val="1"/>
          <dgm:bulletEnabled val="1"/>
        </dgm:presLayoutVars>
      </dgm:prSet>
      <dgm:spPr/>
    </dgm:pt>
  </dgm:ptLst>
  <dgm:cxnLst>
    <dgm:cxn modelId="{073EAD1F-2D0C-42D4-AB3C-B35414252BAE}" type="presOf" srcId="{B5C1E253-F2F0-4AD3-8C63-DCBEE7076B16}" destId="{20A6214A-E0D5-49A3-8772-F44C54619F90}" srcOrd="0" destOrd="0" presId="urn:microsoft.com/office/officeart/2009/layout/CircleArrowProcess"/>
    <dgm:cxn modelId="{C4198D3D-E802-4BCF-AF34-FC802F846CD5}" type="presOf" srcId="{C624636B-7615-4C2C-AA96-670865203B9A}" destId="{92000AB3-DE91-4AB0-9699-258BE4FB1E7D}" srcOrd="0" destOrd="0" presId="urn:microsoft.com/office/officeart/2009/layout/CircleArrowProcess"/>
    <dgm:cxn modelId="{2F224A7F-CCB1-4E07-9120-03AF2625736D}" type="presOf" srcId="{C188B998-974E-4510-A121-425CE76C234A}" destId="{13132552-3B13-4161-8D3E-3BBB6D1E2163}" srcOrd="0" destOrd="0" presId="urn:microsoft.com/office/officeart/2009/layout/CircleArrowProcess"/>
    <dgm:cxn modelId="{14904981-C407-4B8E-9E68-5CC37FF5B6A0}" type="presOf" srcId="{64917B3D-0A9C-42A8-8277-3F74DE198796}" destId="{A07C4F85-7A40-47F9-8DB4-9FE08E410679}" srcOrd="0" destOrd="0" presId="urn:microsoft.com/office/officeart/2009/layout/CircleArrowProcess"/>
    <dgm:cxn modelId="{1C73309C-0B08-4FE3-B14F-CD0A067F7E24}" srcId="{B5C1E253-F2F0-4AD3-8C63-DCBEE7076B16}" destId="{64917B3D-0A9C-42A8-8277-3F74DE198796}" srcOrd="0" destOrd="0" parTransId="{08B9A6AB-F87B-499F-81A4-0DF0CCCA2EDA}" sibTransId="{57F93AA1-FE37-4ED1-B7ED-444D7358C819}"/>
    <dgm:cxn modelId="{1B45EB9E-2655-4F6B-B34B-209242167C2B}" srcId="{B5C1E253-F2F0-4AD3-8C63-DCBEE7076B16}" destId="{C188B998-974E-4510-A121-425CE76C234A}" srcOrd="2" destOrd="0" parTransId="{B20AA9F4-FA7F-4DA4-AAB0-31B9423374C2}" sibTransId="{1B075102-BEC3-4DBF-8C1D-3C733DFA69C5}"/>
    <dgm:cxn modelId="{DB03B8A9-400C-4544-837C-8DEE33840048}" srcId="{B5C1E253-F2F0-4AD3-8C63-DCBEE7076B16}" destId="{C624636B-7615-4C2C-AA96-670865203B9A}" srcOrd="1" destOrd="0" parTransId="{C19809A6-8E53-462D-9BF9-0EB36379E32C}" sibTransId="{3D0DE127-BB5A-45D4-AE10-06EE703E8DE7}"/>
    <dgm:cxn modelId="{83996130-B251-4F39-AEF8-3B481912CCE4}" type="presParOf" srcId="{20A6214A-E0D5-49A3-8772-F44C54619F90}" destId="{A536A654-6BF0-49F4-BCDB-84273AB00784}" srcOrd="0" destOrd="0" presId="urn:microsoft.com/office/officeart/2009/layout/CircleArrowProcess"/>
    <dgm:cxn modelId="{963BF2D3-EDCB-44CC-87DF-9E7CD89646AD}" type="presParOf" srcId="{A536A654-6BF0-49F4-BCDB-84273AB00784}" destId="{F242DB05-0044-4644-9064-1229C4A73A4D}" srcOrd="0" destOrd="0" presId="urn:microsoft.com/office/officeart/2009/layout/CircleArrowProcess"/>
    <dgm:cxn modelId="{9EF7F81A-458C-4C2A-B26B-8A9F315EF89B}" type="presParOf" srcId="{20A6214A-E0D5-49A3-8772-F44C54619F90}" destId="{A07C4F85-7A40-47F9-8DB4-9FE08E410679}" srcOrd="1" destOrd="0" presId="urn:microsoft.com/office/officeart/2009/layout/CircleArrowProcess"/>
    <dgm:cxn modelId="{50D890D2-27D5-49B9-A36C-C2F8124B125D}" type="presParOf" srcId="{20A6214A-E0D5-49A3-8772-F44C54619F90}" destId="{E69726B7-2CF7-44ED-8A32-CC3BFD446C89}" srcOrd="2" destOrd="0" presId="urn:microsoft.com/office/officeart/2009/layout/CircleArrowProcess"/>
    <dgm:cxn modelId="{6D62A7C3-36FB-468C-80D5-984C4EE74191}" type="presParOf" srcId="{E69726B7-2CF7-44ED-8A32-CC3BFD446C89}" destId="{E5BD3E47-CFD4-43B7-9F57-F2D9A8B37539}" srcOrd="0" destOrd="0" presId="urn:microsoft.com/office/officeart/2009/layout/CircleArrowProcess"/>
    <dgm:cxn modelId="{B5BEC451-7FD0-42E4-9919-566436B0AA11}" type="presParOf" srcId="{20A6214A-E0D5-49A3-8772-F44C54619F90}" destId="{92000AB3-DE91-4AB0-9699-258BE4FB1E7D}" srcOrd="3" destOrd="0" presId="urn:microsoft.com/office/officeart/2009/layout/CircleArrowProcess"/>
    <dgm:cxn modelId="{18B2DC2E-AE21-4375-90EF-22D0DF5BC23D}" type="presParOf" srcId="{20A6214A-E0D5-49A3-8772-F44C54619F90}" destId="{B63AF587-6201-4E62-852C-958BFC9FB08F}" srcOrd="4" destOrd="0" presId="urn:microsoft.com/office/officeart/2009/layout/CircleArrowProcess"/>
    <dgm:cxn modelId="{84EEBFFC-4676-452F-A18F-C6AF17F6C72E}" type="presParOf" srcId="{B63AF587-6201-4E62-852C-958BFC9FB08F}" destId="{D1802B24-90F9-4338-A030-8DE7C64B753F}" srcOrd="0" destOrd="0" presId="urn:microsoft.com/office/officeart/2009/layout/CircleArrowProcess"/>
    <dgm:cxn modelId="{80BC6043-37DD-4972-A07E-DA222720BF02}" type="presParOf" srcId="{20A6214A-E0D5-49A3-8772-F44C54619F90}" destId="{13132552-3B13-4161-8D3E-3BBB6D1E2163}" srcOrd="5"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DDCA2-D99E-461F-BDC3-8D614DF5DEAE}">
      <dsp:nvSpPr>
        <dsp:cNvPr id="0" name=""/>
        <dsp:cNvSpPr/>
      </dsp:nvSpPr>
      <dsp:spPr>
        <a:xfrm>
          <a:off x="176657" y="2665377"/>
          <a:ext cx="5051408"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6C3575-CE8F-4009-9347-A949F03797B4}">
      <dsp:nvSpPr>
        <dsp:cNvPr id="0" name=""/>
        <dsp:cNvSpPr/>
      </dsp:nvSpPr>
      <dsp:spPr>
        <a:xfrm>
          <a:off x="176657" y="1557711"/>
          <a:ext cx="5051408"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C8957D-4A17-4EE0-BACD-F56235040D02}">
      <dsp:nvSpPr>
        <dsp:cNvPr id="0" name=""/>
        <dsp:cNvSpPr/>
      </dsp:nvSpPr>
      <dsp:spPr>
        <a:xfrm>
          <a:off x="1876649" y="502791"/>
          <a:ext cx="2964790" cy="1054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AU" sz="1600" kern="1200" dirty="0">
              <a:latin typeface="+mn-lt"/>
            </a:rPr>
            <a:t>Mindfulness, Mediation, </a:t>
          </a:r>
        </a:p>
        <a:p>
          <a:pPr marL="0" lvl="0" indent="0" algn="l" defTabSz="711200">
            <a:lnSpc>
              <a:spcPct val="90000"/>
            </a:lnSpc>
            <a:spcBef>
              <a:spcPct val="0"/>
            </a:spcBef>
            <a:spcAft>
              <a:spcPct val="35000"/>
            </a:spcAft>
            <a:buNone/>
          </a:pPr>
          <a:r>
            <a:rPr lang="en-AU" sz="1600" kern="1200" dirty="0">
              <a:latin typeface="+mn-lt"/>
            </a:rPr>
            <a:t>Relaxation, Breathing, Journaling </a:t>
          </a:r>
        </a:p>
      </dsp:txBody>
      <dsp:txXfrm>
        <a:off x="1876649" y="502791"/>
        <a:ext cx="2964790" cy="1054919"/>
      </dsp:txXfrm>
    </dsp:sp>
    <dsp:sp modelId="{714E536D-ACDF-40D1-AE48-5EFB209FC17C}">
      <dsp:nvSpPr>
        <dsp:cNvPr id="0" name=""/>
        <dsp:cNvSpPr/>
      </dsp:nvSpPr>
      <dsp:spPr>
        <a:xfrm>
          <a:off x="-176657" y="502791"/>
          <a:ext cx="2019996" cy="1054919"/>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ea typeface="Times New Roman" panose="02020603050405020304" pitchFamily="18" charset="0"/>
              <a:cs typeface="Times New Roman" panose="02020603050405020304" pitchFamily="18" charset="0"/>
            </a:rPr>
            <a:t>Limit external sensory information</a:t>
          </a:r>
          <a:r>
            <a:rPr lang="en-US" sz="1600" kern="1200" dirty="0">
              <a:latin typeface="+mn-lt"/>
              <a:ea typeface="Times New Roman" panose="02020603050405020304" pitchFamily="18" charset="0"/>
              <a:cs typeface="Times New Roman" panose="02020603050405020304" pitchFamily="18" charset="0"/>
            </a:rPr>
            <a:t> </a:t>
          </a:r>
          <a:endParaRPr lang="en-AU" sz="1600" kern="1200" dirty="0">
            <a:latin typeface="+mn-lt"/>
          </a:endParaRPr>
        </a:p>
      </dsp:txBody>
      <dsp:txXfrm>
        <a:off x="-125151" y="554297"/>
        <a:ext cx="1916984" cy="1003413"/>
      </dsp:txXfrm>
    </dsp:sp>
    <dsp:sp modelId="{0C367181-3FF1-439C-9AAF-706DD92B3BFF}">
      <dsp:nvSpPr>
        <dsp:cNvPr id="0" name=""/>
        <dsp:cNvSpPr/>
      </dsp:nvSpPr>
      <dsp:spPr>
        <a:xfrm>
          <a:off x="1874331" y="1610457"/>
          <a:ext cx="2969425" cy="1054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AU" sz="1600" kern="1200" dirty="0">
              <a:latin typeface="+mn-lt"/>
            </a:rPr>
            <a:t>Scheduled, Impromptu, Micro</a:t>
          </a:r>
        </a:p>
      </dsp:txBody>
      <dsp:txXfrm>
        <a:off x="1874331" y="1610457"/>
        <a:ext cx="2969425" cy="1054919"/>
      </dsp:txXfrm>
    </dsp:sp>
    <dsp:sp modelId="{1C7E7AFA-F8C4-4BA7-8AC3-E444C31F58FB}">
      <dsp:nvSpPr>
        <dsp:cNvPr id="0" name=""/>
        <dsp:cNvSpPr/>
      </dsp:nvSpPr>
      <dsp:spPr>
        <a:xfrm>
          <a:off x="-176657" y="1610457"/>
          <a:ext cx="2019996" cy="1054919"/>
        </a:xfrm>
        <a:prstGeom prst="round2SameRect">
          <a:avLst>
            <a:gd name="adj1" fmla="val 16670"/>
            <a:gd name="adj2" fmla="val 0"/>
          </a:avLst>
        </a:prstGeom>
        <a:solidFill>
          <a:schemeClr val="accent2">
            <a:hueOff val="-659629"/>
            <a:satOff val="46580"/>
            <a:lumOff val="11764"/>
            <a:alphaOff val="0"/>
          </a:schemeClr>
        </a:solidFill>
        <a:ln w="12700" cap="flat" cmpd="sng" algn="ctr">
          <a:solidFill>
            <a:schemeClr val="accent2">
              <a:hueOff val="-659629"/>
              <a:satOff val="46580"/>
              <a:lumOff val="11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mn-lt"/>
            </a:rPr>
            <a:t>Take Breaks</a:t>
          </a:r>
        </a:p>
      </dsp:txBody>
      <dsp:txXfrm>
        <a:off x="-125151" y="1661963"/>
        <a:ext cx="1916984" cy="1003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7898B-0CE0-446B-9449-6C49296D7DE3}">
      <dsp:nvSpPr>
        <dsp:cNvPr id="0" name=""/>
        <dsp:cNvSpPr/>
      </dsp:nvSpPr>
      <dsp:spPr>
        <a:xfrm>
          <a:off x="3" y="4295296"/>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781E6-52ED-4960-9357-ABD15E37DF4C}">
      <dsp:nvSpPr>
        <dsp:cNvPr id="0" name=""/>
        <dsp:cNvSpPr/>
      </dsp:nvSpPr>
      <dsp:spPr>
        <a:xfrm>
          <a:off x="3" y="3677743"/>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122915-40DF-443E-ACF5-420E244E9CBE}">
      <dsp:nvSpPr>
        <dsp:cNvPr id="0" name=""/>
        <dsp:cNvSpPr/>
      </dsp:nvSpPr>
      <dsp:spPr>
        <a:xfrm>
          <a:off x="3" y="3060191"/>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6DF518-705C-409D-B005-A4F524AFE59B}">
      <dsp:nvSpPr>
        <dsp:cNvPr id="0" name=""/>
        <dsp:cNvSpPr/>
      </dsp:nvSpPr>
      <dsp:spPr>
        <a:xfrm>
          <a:off x="3" y="2442638"/>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6EE31-637F-4C62-83DF-61F003953AEC}">
      <dsp:nvSpPr>
        <dsp:cNvPr id="0" name=""/>
        <dsp:cNvSpPr/>
      </dsp:nvSpPr>
      <dsp:spPr>
        <a:xfrm>
          <a:off x="3" y="1825085"/>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663EC7-E259-4F9F-A576-CD34F7CB49F2}">
      <dsp:nvSpPr>
        <dsp:cNvPr id="0" name=""/>
        <dsp:cNvSpPr/>
      </dsp:nvSpPr>
      <dsp:spPr>
        <a:xfrm>
          <a:off x="3" y="1207533"/>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FB140C-E94F-4054-A6B6-D589232613B6}">
      <dsp:nvSpPr>
        <dsp:cNvPr id="0" name=""/>
        <dsp:cNvSpPr/>
      </dsp:nvSpPr>
      <dsp:spPr>
        <a:xfrm>
          <a:off x="3" y="589980"/>
          <a:ext cx="5181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3243A8-D625-4C06-B85F-0C3BC9F26A3C}">
      <dsp:nvSpPr>
        <dsp:cNvPr id="0" name=""/>
        <dsp:cNvSpPr/>
      </dsp:nvSpPr>
      <dsp:spPr>
        <a:xfrm>
          <a:off x="1347108" y="1840"/>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Seek out others</a:t>
          </a:r>
        </a:p>
      </dsp:txBody>
      <dsp:txXfrm>
        <a:off x="1347108" y="1840"/>
        <a:ext cx="3834068" cy="588139"/>
      </dsp:txXfrm>
    </dsp:sp>
    <dsp:sp modelId="{04D8B40E-1A97-4557-9508-2E64CFBC47F4}">
      <dsp:nvSpPr>
        <dsp:cNvPr id="0" name=""/>
        <dsp:cNvSpPr/>
      </dsp:nvSpPr>
      <dsp:spPr>
        <a:xfrm>
          <a:off x="-3" y="1837"/>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Lonely, Isolated</a:t>
          </a:r>
        </a:p>
      </dsp:txBody>
      <dsp:txXfrm>
        <a:off x="-3" y="1837"/>
        <a:ext cx="1347118" cy="588145"/>
      </dsp:txXfrm>
    </dsp:sp>
    <dsp:sp modelId="{E791006F-869C-41E8-A4C1-7FE739273FC9}">
      <dsp:nvSpPr>
        <dsp:cNvPr id="0" name=""/>
        <dsp:cNvSpPr/>
      </dsp:nvSpPr>
      <dsp:spPr>
        <a:xfrm>
          <a:off x="1347108" y="619393"/>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Potential danger or threat</a:t>
          </a:r>
        </a:p>
      </dsp:txBody>
      <dsp:txXfrm>
        <a:off x="1347108" y="619393"/>
        <a:ext cx="3834068" cy="588139"/>
      </dsp:txXfrm>
    </dsp:sp>
    <dsp:sp modelId="{9756B917-9AC3-46F3-AD62-3264CE04E845}">
      <dsp:nvSpPr>
        <dsp:cNvPr id="0" name=""/>
        <dsp:cNvSpPr/>
      </dsp:nvSpPr>
      <dsp:spPr>
        <a:xfrm>
          <a:off x="-3" y="619390"/>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Worried, Fear, Anxiety</a:t>
          </a:r>
        </a:p>
      </dsp:txBody>
      <dsp:txXfrm>
        <a:off x="-3" y="619390"/>
        <a:ext cx="1347118" cy="588145"/>
      </dsp:txXfrm>
    </dsp:sp>
    <dsp:sp modelId="{A14B297A-621A-42F9-B9FA-2C0D988B0A77}">
      <dsp:nvSpPr>
        <dsp:cNvPr id="0" name=""/>
        <dsp:cNvSpPr/>
      </dsp:nvSpPr>
      <dsp:spPr>
        <a:xfrm>
          <a:off x="1347108" y="1236945"/>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Lack of information or clarity</a:t>
          </a:r>
        </a:p>
      </dsp:txBody>
      <dsp:txXfrm>
        <a:off x="1347108" y="1236945"/>
        <a:ext cx="3834068" cy="588139"/>
      </dsp:txXfrm>
    </dsp:sp>
    <dsp:sp modelId="{B5FBDB54-0455-4416-9DD6-74487BFCD8F5}">
      <dsp:nvSpPr>
        <dsp:cNvPr id="0" name=""/>
        <dsp:cNvSpPr/>
      </dsp:nvSpPr>
      <dsp:spPr>
        <a:xfrm>
          <a:off x="-3" y="1236943"/>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Confused, Uncertain</a:t>
          </a:r>
        </a:p>
      </dsp:txBody>
      <dsp:txXfrm>
        <a:off x="-3" y="1236943"/>
        <a:ext cx="1347118" cy="588145"/>
      </dsp:txXfrm>
    </dsp:sp>
    <dsp:sp modelId="{5E3C0E9F-90E9-45E6-BA0B-718BEC32D621}">
      <dsp:nvSpPr>
        <dsp:cNvPr id="0" name=""/>
        <dsp:cNvSpPr/>
      </dsp:nvSpPr>
      <dsp:spPr>
        <a:xfrm>
          <a:off x="1347108" y="1854498"/>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Too much change, tasks, intense emotion</a:t>
          </a:r>
        </a:p>
      </dsp:txBody>
      <dsp:txXfrm>
        <a:off x="1347108" y="1854498"/>
        <a:ext cx="3834068" cy="588139"/>
      </dsp:txXfrm>
    </dsp:sp>
    <dsp:sp modelId="{A6F5347D-8EA6-4BE7-B10F-969BEA52795C}">
      <dsp:nvSpPr>
        <dsp:cNvPr id="0" name=""/>
        <dsp:cNvSpPr/>
      </dsp:nvSpPr>
      <dsp:spPr>
        <a:xfrm>
          <a:off x="-3" y="1854495"/>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Overwhelmed </a:t>
          </a:r>
        </a:p>
      </dsp:txBody>
      <dsp:txXfrm>
        <a:off x="-3" y="1854495"/>
        <a:ext cx="1347118" cy="588145"/>
      </dsp:txXfrm>
    </dsp:sp>
    <dsp:sp modelId="{CF3A5D8A-C2C0-475F-93CE-7B3F2FF1D4ED}">
      <dsp:nvSpPr>
        <dsp:cNvPr id="0" name=""/>
        <dsp:cNvSpPr/>
      </dsp:nvSpPr>
      <dsp:spPr>
        <a:xfrm>
          <a:off x="1347108" y="2472051"/>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Loss - lifestyle, connection, work, loved one</a:t>
          </a:r>
        </a:p>
      </dsp:txBody>
      <dsp:txXfrm>
        <a:off x="1347108" y="2472051"/>
        <a:ext cx="3834068" cy="588139"/>
      </dsp:txXfrm>
    </dsp:sp>
    <dsp:sp modelId="{C6356EE2-534E-41AC-88BA-3661661E91B9}">
      <dsp:nvSpPr>
        <dsp:cNvPr id="0" name=""/>
        <dsp:cNvSpPr/>
      </dsp:nvSpPr>
      <dsp:spPr>
        <a:xfrm>
          <a:off x="-3" y="2472048"/>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Sad, Grief</a:t>
          </a:r>
        </a:p>
      </dsp:txBody>
      <dsp:txXfrm>
        <a:off x="-3" y="2472048"/>
        <a:ext cx="1347118" cy="588145"/>
      </dsp:txXfrm>
    </dsp:sp>
    <dsp:sp modelId="{512B10A8-CAA5-4CC4-8A99-4002D5BF82C7}">
      <dsp:nvSpPr>
        <dsp:cNvPr id="0" name=""/>
        <dsp:cNvSpPr/>
      </dsp:nvSpPr>
      <dsp:spPr>
        <a:xfrm>
          <a:off x="1347108" y="3089603"/>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Injustice, Barrier to achieving goal</a:t>
          </a:r>
        </a:p>
      </dsp:txBody>
      <dsp:txXfrm>
        <a:off x="1347108" y="3089603"/>
        <a:ext cx="3834068" cy="588139"/>
      </dsp:txXfrm>
    </dsp:sp>
    <dsp:sp modelId="{D8310129-0989-488C-A898-FBAC837435F2}">
      <dsp:nvSpPr>
        <dsp:cNvPr id="0" name=""/>
        <dsp:cNvSpPr/>
      </dsp:nvSpPr>
      <dsp:spPr>
        <a:xfrm>
          <a:off x="-3" y="3089600"/>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Frustrated, Angry</a:t>
          </a:r>
        </a:p>
      </dsp:txBody>
      <dsp:txXfrm>
        <a:off x="-3" y="3089600"/>
        <a:ext cx="1347118" cy="588145"/>
      </dsp:txXfrm>
    </dsp:sp>
    <dsp:sp modelId="{C62870DB-7B3A-4891-90C9-412D44D2E75E}">
      <dsp:nvSpPr>
        <dsp:cNvPr id="0" name=""/>
        <dsp:cNvSpPr/>
      </dsp:nvSpPr>
      <dsp:spPr>
        <a:xfrm>
          <a:off x="1347108" y="3707156"/>
          <a:ext cx="3834068" cy="588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 Internal moral conflict</a:t>
          </a:r>
        </a:p>
      </dsp:txBody>
      <dsp:txXfrm>
        <a:off x="1347108" y="3707156"/>
        <a:ext cx="3834068" cy="588139"/>
      </dsp:txXfrm>
    </dsp:sp>
    <dsp:sp modelId="{0BCFDAA1-9D24-4F8C-8B01-E5980F88D071}">
      <dsp:nvSpPr>
        <dsp:cNvPr id="0" name=""/>
        <dsp:cNvSpPr/>
      </dsp:nvSpPr>
      <dsp:spPr>
        <a:xfrm>
          <a:off x="-3" y="3707153"/>
          <a:ext cx="1347118" cy="588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Shame, Guilty</a:t>
          </a:r>
        </a:p>
      </dsp:txBody>
      <dsp:txXfrm>
        <a:off x="-3" y="3707153"/>
        <a:ext cx="1347118" cy="588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DF518-705C-409D-B005-A4F524AFE59B}">
      <dsp:nvSpPr>
        <dsp:cNvPr id="0" name=""/>
        <dsp:cNvSpPr/>
      </dsp:nvSpPr>
      <dsp:spPr>
        <a:xfrm>
          <a:off x="3" y="4003975"/>
          <a:ext cx="5186362" cy="0"/>
        </a:xfrm>
        <a:prstGeom prst="line">
          <a:avLst/>
        </a:pr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9E66EE31-637F-4C62-83DF-61F003953AEC}">
      <dsp:nvSpPr>
        <dsp:cNvPr id="0" name=""/>
        <dsp:cNvSpPr/>
      </dsp:nvSpPr>
      <dsp:spPr>
        <a:xfrm>
          <a:off x="3" y="2991131"/>
          <a:ext cx="5186362" cy="0"/>
        </a:xfrm>
        <a:prstGeom prst="line">
          <a:avLst/>
        </a:pr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01663EC7-E259-4F9F-A576-CD34F7CB49F2}">
      <dsp:nvSpPr>
        <dsp:cNvPr id="0" name=""/>
        <dsp:cNvSpPr/>
      </dsp:nvSpPr>
      <dsp:spPr>
        <a:xfrm>
          <a:off x="3" y="1978286"/>
          <a:ext cx="5186362" cy="0"/>
        </a:xfrm>
        <a:prstGeom prst="line">
          <a:avLst/>
        </a:pr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98FB140C-E94F-4054-A6B6-D589232613B6}">
      <dsp:nvSpPr>
        <dsp:cNvPr id="0" name=""/>
        <dsp:cNvSpPr/>
      </dsp:nvSpPr>
      <dsp:spPr>
        <a:xfrm>
          <a:off x="3" y="965442"/>
          <a:ext cx="5186362" cy="0"/>
        </a:xfrm>
        <a:prstGeom prst="line">
          <a:avLst/>
        </a:pr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9B3243A8-D625-4C06-B85F-0C3BC9F26A3C}">
      <dsp:nvSpPr>
        <dsp:cNvPr id="0" name=""/>
        <dsp:cNvSpPr/>
      </dsp:nvSpPr>
      <dsp:spPr>
        <a:xfrm>
          <a:off x="1348457" y="837"/>
          <a:ext cx="3837907" cy="96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Receiving something </a:t>
          </a:r>
        </a:p>
      </dsp:txBody>
      <dsp:txXfrm>
        <a:off x="1348457" y="837"/>
        <a:ext cx="3837907" cy="964604"/>
      </dsp:txXfrm>
    </dsp:sp>
    <dsp:sp modelId="{04D8B40E-1A97-4557-9508-2E64CFBC47F4}">
      <dsp:nvSpPr>
        <dsp:cNvPr id="0" name=""/>
        <dsp:cNvSpPr/>
      </dsp:nvSpPr>
      <dsp:spPr>
        <a:xfrm>
          <a:off x="-3" y="832"/>
          <a:ext cx="1348467" cy="964614"/>
        </a:xfrm>
        <a:prstGeom prst="homePlat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b="1" kern="1200" dirty="0">
              <a:effectLst/>
              <a:latin typeface="Arial" panose="020B0604020202020204" pitchFamily="34" charset="0"/>
              <a:ea typeface="Calibri" panose="020F0502020204030204" pitchFamily="34" charset="0"/>
              <a:cs typeface="Arial" panose="020B0604020202020204" pitchFamily="34" charset="0"/>
            </a:rPr>
            <a:t>Gratitude, Appreciation,  Thankful </a:t>
          </a:r>
          <a:endParaRPr lang="en-AU" sz="1400" kern="1200" dirty="0"/>
        </a:p>
      </dsp:txBody>
      <dsp:txXfrm>
        <a:off x="-3" y="832"/>
        <a:ext cx="1107314" cy="964614"/>
      </dsp:txXfrm>
    </dsp:sp>
    <dsp:sp modelId="{E791006F-869C-41E8-A4C1-7FE739273FC9}">
      <dsp:nvSpPr>
        <dsp:cNvPr id="0" name=""/>
        <dsp:cNvSpPr/>
      </dsp:nvSpPr>
      <dsp:spPr>
        <a:xfrm>
          <a:off x="1348457" y="1013681"/>
          <a:ext cx="3837907" cy="96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Gaining or achieving something that is valuable to us </a:t>
          </a:r>
        </a:p>
      </dsp:txBody>
      <dsp:txXfrm>
        <a:off x="1348457" y="1013681"/>
        <a:ext cx="3837907" cy="964604"/>
      </dsp:txXfrm>
    </dsp:sp>
    <dsp:sp modelId="{9756B917-9AC3-46F3-AD62-3264CE04E845}">
      <dsp:nvSpPr>
        <dsp:cNvPr id="0" name=""/>
        <dsp:cNvSpPr/>
      </dsp:nvSpPr>
      <dsp:spPr>
        <a:xfrm>
          <a:off x="-3" y="1013677"/>
          <a:ext cx="1348467" cy="964614"/>
        </a:xfrm>
        <a:prstGeom prst="homePlat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Happy, Joy</a:t>
          </a:r>
        </a:p>
      </dsp:txBody>
      <dsp:txXfrm>
        <a:off x="-3" y="1013677"/>
        <a:ext cx="1107314" cy="964614"/>
      </dsp:txXfrm>
    </dsp:sp>
    <dsp:sp modelId="{A14B297A-621A-42F9-B9FA-2C0D988B0A77}">
      <dsp:nvSpPr>
        <dsp:cNvPr id="0" name=""/>
        <dsp:cNvSpPr/>
      </dsp:nvSpPr>
      <dsp:spPr>
        <a:xfrm>
          <a:off x="1348457" y="2026526"/>
          <a:ext cx="3837907" cy="96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Expecting a positive outcome in the future</a:t>
          </a:r>
        </a:p>
      </dsp:txBody>
      <dsp:txXfrm>
        <a:off x="1348457" y="2026526"/>
        <a:ext cx="3837907" cy="964604"/>
      </dsp:txXfrm>
    </dsp:sp>
    <dsp:sp modelId="{B5FBDB54-0455-4416-9DD6-74487BFCD8F5}">
      <dsp:nvSpPr>
        <dsp:cNvPr id="0" name=""/>
        <dsp:cNvSpPr/>
      </dsp:nvSpPr>
      <dsp:spPr>
        <a:xfrm>
          <a:off x="-3" y="2026521"/>
          <a:ext cx="1348467" cy="964614"/>
        </a:xfrm>
        <a:prstGeom prst="homePlat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Hope, Optimism</a:t>
          </a:r>
        </a:p>
      </dsp:txBody>
      <dsp:txXfrm>
        <a:off x="-3" y="2026521"/>
        <a:ext cx="1107314" cy="964614"/>
      </dsp:txXfrm>
    </dsp:sp>
    <dsp:sp modelId="{5E3C0E9F-90E9-45E6-BA0B-718BEC32D621}">
      <dsp:nvSpPr>
        <dsp:cNvPr id="0" name=""/>
        <dsp:cNvSpPr/>
      </dsp:nvSpPr>
      <dsp:spPr>
        <a:xfrm>
          <a:off x="1348457" y="3039370"/>
          <a:ext cx="3837907" cy="96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AU" sz="1400" kern="1200" dirty="0"/>
            <a:t>Calm, peace, contentment with what you have  </a:t>
          </a:r>
        </a:p>
      </dsp:txBody>
      <dsp:txXfrm>
        <a:off x="1348457" y="3039370"/>
        <a:ext cx="3837907" cy="964604"/>
      </dsp:txXfrm>
    </dsp:sp>
    <dsp:sp modelId="{A6F5347D-8EA6-4BE7-B10F-969BEA52795C}">
      <dsp:nvSpPr>
        <dsp:cNvPr id="0" name=""/>
        <dsp:cNvSpPr/>
      </dsp:nvSpPr>
      <dsp:spPr>
        <a:xfrm>
          <a:off x="-3" y="3039366"/>
          <a:ext cx="1348467" cy="964614"/>
        </a:xfrm>
        <a:prstGeom prst="homePlat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kern="1200" dirty="0"/>
            <a:t>Serenity </a:t>
          </a:r>
        </a:p>
      </dsp:txBody>
      <dsp:txXfrm>
        <a:off x="-3" y="3039366"/>
        <a:ext cx="1107314" cy="964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2DB05-0044-4644-9064-1229C4A73A4D}">
      <dsp:nvSpPr>
        <dsp:cNvPr id="0" name=""/>
        <dsp:cNvSpPr/>
      </dsp:nvSpPr>
      <dsp:spPr>
        <a:xfrm>
          <a:off x="1033903" y="324256"/>
          <a:ext cx="1828224" cy="1828502"/>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C4F85-7A40-47F9-8DB4-9FE08E410679}">
      <dsp:nvSpPr>
        <dsp:cNvPr id="0" name=""/>
        <dsp:cNvSpPr/>
      </dsp:nvSpPr>
      <dsp:spPr>
        <a:xfrm>
          <a:off x="1438001" y="984400"/>
          <a:ext cx="1015909" cy="50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Uncertainty</a:t>
          </a:r>
        </a:p>
      </dsp:txBody>
      <dsp:txXfrm>
        <a:off x="1438001" y="984400"/>
        <a:ext cx="1015909" cy="507832"/>
      </dsp:txXfrm>
    </dsp:sp>
    <dsp:sp modelId="{E5BD3E47-CFD4-43B7-9F57-F2D9A8B37539}">
      <dsp:nvSpPr>
        <dsp:cNvPr id="0" name=""/>
        <dsp:cNvSpPr/>
      </dsp:nvSpPr>
      <dsp:spPr>
        <a:xfrm>
          <a:off x="526120" y="1374866"/>
          <a:ext cx="1828224" cy="1828502"/>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00AB3-DE91-4AB0-9699-258BE4FB1E7D}">
      <dsp:nvSpPr>
        <dsp:cNvPr id="0" name=""/>
        <dsp:cNvSpPr/>
      </dsp:nvSpPr>
      <dsp:spPr>
        <a:xfrm>
          <a:off x="932278" y="2041088"/>
          <a:ext cx="1015909" cy="50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dirty="0"/>
            <a:t>Lack of information</a:t>
          </a:r>
        </a:p>
      </dsp:txBody>
      <dsp:txXfrm>
        <a:off x="932278" y="2041088"/>
        <a:ext cx="1015909" cy="507832"/>
      </dsp:txXfrm>
    </dsp:sp>
    <dsp:sp modelId="{D1802B24-90F9-4338-A030-8DE7C64B753F}">
      <dsp:nvSpPr>
        <dsp:cNvPr id="0" name=""/>
        <dsp:cNvSpPr/>
      </dsp:nvSpPr>
      <dsp:spPr>
        <a:xfrm>
          <a:off x="1164025" y="2551200"/>
          <a:ext cx="1570727" cy="1571357"/>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32552-3B13-4161-8D3E-3BBB6D1E2163}">
      <dsp:nvSpPr>
        <dsp:cNvPr id="0" name=""/>
        <dsp:cNvSpPr/>
      </dsp:nvSpPr>
      <dsp:spPr>
        <a:xfrm>
          <a:off x="989554" y="2830248"/>
          <a:ext cx="1917609" cy="104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b="1" kern="1200" dirty="0"/>
            <a:t>Seek clarity </a:t>
          </a:r>
        </a:p>
        <a:p>
          <a:pPr marL="0" lvl="0" indent="0" algn="ctr" defTabSz="533400">
            <a:lnSpc>
              <a:spcPct val="90000"/>
            </a:lnSpc>
            <a:spcBef>
              <a:spcPct val="0"/>
            </a:spcBef>
            <a:spcAft>
              <a:spcPct val="35000"/>
            </a:spcAft>
            <a:buNone/>
          </a:pPr>
          <a:r>
            <a:rPr lang="en-AU" sz="1100" kern="1200" dirty="0"/>
            <a:t>what information </a:t>
          </a:r>
        </a:p>
        <a:p>
          <a:pPr marL="0" lvl="0" indent="0" algn="ctr" defTabSz="533400">
            <a:lnSpc>
              <a:spcPct val="90000"/>
            </a:lnSpc>
            <a:spcBef>
              <a:spcPct val="0"/>
            </a:spcBef>
            <a:spcAft>
              <a:spcPct val="35000"/>
            </a:spcAft>
            <a:buNone/>
          </a:pPr>
          <a:r>
            <a:rPr lang="en-AU" sz="1100" kern="1200" dirty="0"/>
            <a:t>is available</a:t>
          </a:r>
        </a:p>
        <a:p>
          <a:pPr marL="0" lvl="0" indent="0" algn="ctr" defTabSz="533400">
            <a:lnSpc>
              <a:spcPct val="90000"/>
            </a:lnSpc>
            <a:spcBef>
              <a:spcPct val="0"/>
            </a:spcBef>
            <a:spcAft>
              <a:spcPct val="35000"/>
            </a:spcAft>
            <a:buNone/>
          </a:pPr>
          <a:r>
            <a:rPr lang="en-AU" sz="1100" kern="1200" dirty="0"/>
            <a:t>&amp; useful to you </a:t>
          </a:r>
          <a:endParaRPr lang="en-AU" sz="1200" kern="1200" dirty="0"/>
        </a:p>
      </dsp:txBody>
      <dsp:txXfrm>
        <a:off x="989554" y="2830248"/>
        <a:ext cx="1917609" cy="10459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2DB05-0044-4644-9064-1229C4A73A4D}">
      <dsp:nvSpPr>
        <dsp:cNvPr id="0" name=""/>
        <dsp:cNvSpPr/>
      </dsp:nvSpPr>
      <dsp:spPr>
        <a:xfrm>
          <a:off x="1056421" y="324256"/>
          <a:ext cx="1828224" cy="1828502"/>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C4F85-7A40-47F9-8DB4-9FE08E410679}">
      <dsp:nvSpPr>
        <dsp:cNvPr id="0" name=""/>
        <dsp:cNvSpPr/>
      </dsp:nvSpPr>
      <dsp:spPr>
        <a:xfrm>
          <a:off x="1460519" y="984400"/>
          <a:ext cx="1015909" cy="50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AU" sz="2000" kern="1200" dirty="0"/>
            <a:t>Stress</a:t>
          </a:r>
          <a:endParaRPr lang="en-AU" sz="3200" kern="1200" dirty="0"/>
        </a:p>
      </dsp:txBody>
      <dsp:txXfrm>
        <a:off x="1460519" y="984400"/>
        <a:ext cx="1015909" cy="507832"/>
      </dsp:txXfrm>
    </dsp:sp>
    <dsp:sp modelId="{E5BD3E47-CFD4-43B7-9F57-F2D9A8B37539}">
      <dsp:nvSpPr>
        <dsp:cNvPr id="0" name=""/>
        <dsp:cNvSpPr/>
      </dsp:nvSpPr>
      <dsp:spPr>
        <a:xfrm>
          <a:off x="548638" y="1374866"/>
          <a:ext cx="1828224" cy="1828502"/>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00AB3-DE91-4AB0-9699-258BE4FB1E7D}">
      <dsp:nvSpPr>
        <dsp:cNvPr id="0" name=""/>
        <dsp:cNvSpPr/>
      </dsp:nvSpPr>
      <dsp:spPr>
        <a:xfrm>
          <a:off x="924979" y="1980478"/>
          <a:ext cx="1015909" cy="50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t>Lack resources to cope with demands </a:t>
          </a:r>
        </a:p>
      </dsp:txBody>
      <dsp:txXfrm>
        <a:off x="924979" y="1980478"/>
        <a:ext cx="1015909" cy="507832"/>
      </dsp:txXfrm>
    </dsp:sp>
    <dsp:sp modelId="{D1802B24-90F9-4338-A030-8DE7C64B753F}">
      <dsp:nvSpPr>
        <dsp:cNvPr id="0" name=""/>
        <dsp:cNvSpPr/>
      </dsp:nvSpPr>
      <dsp:spPr>
        <a:xfrm>
          <a:off x="1186543" y="2551200"/>
          <a:ext cx="1570727" cy="1571357"/>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32552-3B13-4161-8D3E-3BBB6D1E2163}">
      <dsp:nvSpPr>
        <dsp:cNvPr id="0" name=""/>
        <dsp:cNvSpPr/>
      </dsp:nvSpPr>
      <dsp:spPr>
        <a:xfrm>
          <a:off x="1072204" y="2863046"/>
          <a:ext cx="1797346" cy="980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AU" sz="1000" b="1" kern="1200" dirty="0"/>
            <a:t>Seek resources </a:t>
          </a:r>
        </a:p>
        <a:p>
          <a:pPr marL="0" lvl="0" indent="0" algn="ctr" defTabSz="444500">
            <a:lnSpc>
              <a:spcPct val="90000"/>
            </a:lnSpc>
            <a:spcBef>
              <a:spcPct val="0"/>
            </a:spcBef>
            <a:spcAft>
              <a:spcPct val="35000"/>
            </a:spcAft>
            <a:buNone/>
          </a:pPr>
          <a:r>
            <a:rPr lang="en-AU" sz="1000" b="1" kern="1200" dirty="0"/>
            <a:t> we can influence </a:t>
          </a:r>
        </a:p>
        <a:p>
          <a:pPr marL="0" lvl="0" indent="0" algn="ctr" defTabSz="444500">
            <a:lnSpc>
              <a:spcPct val="90000"/>
            </a:lnSpc>
            <a:spcBef>
              <a:spcPct val="0"/>
            </a:spcBef>
            <a:spcAft>
              <a:spcPct val="35000"/>
            </a:spcAft>
            <a:buNone/>
          </a:pPr>
          <a:r>
            <a:rPr lang="en-AU" sz="900" kern="1200" dirty="0"/>
            <a:t>Knowledge, </a:t>
          </a:r>
        </a:p>
        <a:p>
          <a:pPr marL="0" lvl="0" indent="0" algn="ctr" defTabSz="444500">
            <a:lnSpc>
              <a:spcPct val="90000"/>
            </a:lnSpc>
            <a:spcBef>
              <a:spcPct val="0"/>
            </a:spcBef>
            <a:spcAft>
              <a:spcPct val="35000"/>
            </a:spcAft>
            <a:buNone/>
          </a:pPr>
          <a:r>
            <a:rPr lang="en-AU" sz="900" kern="1200" dirty="0"/>
            <a:t>skills, time, </a:t>
          </a:r>
        </a:p>
        <a:p>
          <a:pPr marL="0" lvl="0" indent="0" algn="ctr" defTabSz="444500">
            <a:lnSpc>
              <a:spcPct val="90000"/>
            </a:lnSpc>
            <a:spcBef>
              <a:spcPct val="0"/>
            </a:spcBef>
            <a:spcAft>
              <a:spcPct val="35000"/>
            </a:spcAft>
            <a:buNone/>
          </a:pPr>
          <a:r>
            <a:rPr lang="en-AU" sz="900" kern="1200" dirty="0"/>
            <a:t>emotion</a:t>
          </a:r>
        </a:p>
      </dsp:txBody>
      <dsp:txXfrm>
        <a:off x="1072204" y="2863046"/>
        <a:ext cx="1797346" cy="98033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E12E063-5604-E146-B5D8-F7A0D78DE903}" type="datetimeFigureOut">
              <a:rPr lang="en-US" smtClean="0"/>
              <a:t>5/15/2020</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B59EC50-D2C7-0C43-AFEE-9BA740C213B6}" type="slidenum">
              <a:rPr lang="en-US" smtClean="0"/>
              <a:t>‹#›</a:t>
            </a:fld>
            <a:endParaRPr lang="en-US"/>
          </a:p>
        </p:txBody>
      </p:sp>
    </p:spTree>
    <p:extLst>
      <p:ext uri="{BB962C8B-B14F-4D97-AF65-F5344CB8AC3E}">
        <p14:creationId xmlns:p14="http://schemas.microsoft.com/office/powerpoint/2010/main" val="32688343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6888" y="639763"/>
            <a:ext cx="3070225" cy="1727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F450-8BE8-E147-BD32-4677B00F4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36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very important thing to notice when self reflecting are your emotions. </a:t>
            </a:r>
          </a:p>
          <a:p>
            <a:endParaRPr lang="en-AU" dirty="0"/>
          </a:p>
          <a:p>
            <a:r>
              <a:rPr lang="en-AU" dirty="0"/>
              <a:t>Our emotions are data and information about what we are experiencing. </a:t>
            </a:r>
          </a:p>
          <a:p>
            <a:endParaRPr lang="en-AU" dirty="0"/>
          </a:p>
          <a:p>
            <a:r>
              <a:rPr lang="en-AU" dirty="0"/>
              <a:t>Emotions are like pieces of information or signals that direct our attention, guide our thoughts and decision making. </a:t>
            </a:r>
          </a:p>
          <a:p>
            <a:endParaRPr lang="en-AU" dirty="0"/>
          </a:p>
          <a:p>
            <a:r>
              <a:rPr lang="en-AU" dirty="0"/>
              <a:t>We learn the meaning and learn how to interpret the signals that emotions provide, we are able to respond to them effectively.  </a:t>
            </a:r>
          </a:p>
          <a:p>
            <a:endParaRPr lang="en-AU" dirty="0"/>
          </a:p>
          <a:p>
            <a:r>
              <a:rPr lang="en-AU" dirty="0"/>
              <a:t>When identifying emotions, use your senses to check in with non verbal indicators such as your thinking patterns, your facial expression, your body, how you move, and internally like heart rate, how hot and cold you’re feeling. </a:t>
            </a:r>
          </a:p>
          <a:p>
            <a:endParaRPr lang="en-AU" dirty="0"/>
          </a:p>
          <a:p>
            <a:r>
              <a:rPr lang="en-AU" dirty="0"/>
              <a:t>Every emotion has a unique set of signals that you can attune to. For example: Anger is often experienced through tense muscles, feeling hot, having a furrowed forehead, direct eye gaze, loud voice.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56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Reflect and identify emotions the past month. </a:t>
            </a:r>
          </a:p>
          <a:p>
            <a:endParaRPr lang="en-AU" dirty="0"/>
          </a:p>
          <a:p>
            <a:r>
              <a:rPr lang="en-AU" b="1" dirty="0"/>
              <a:t>Poll Qu: </a:t>
            </a:r>
            <a:r>
              <a:rPr lang="en-AU" sz="1200" b="1" kern="1200" dirty="0">
                <a:solidFill>
                  <a:schemeClr val="tx1"/>
                </a:solidFill>
                <a:effectLst/>
                <a:latin typeface="+mn-lt"/>
                <a:ea typeface="+mn-ea"/>
                <a:cs typeface="+mn-cs"/>
              </a:rPr>
              <a:t>POLL QU (Anonymous, Multiple Choice</a:t>
            </a:r>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Which emotions have you felt in the past month? (Select up to 3)</a:t>
            </a:r>
          </a:p>
          <a:p>
            <a:pPr lvl="1"/>
            <a:r>
              <a:rPr lang="en-AU" sz="1200" b="1" kern="1200" dirty="0">
                <a:solidFill>
                  <a:schemeClr val="tx1"/>
                </a:solidFill>
                <a:effectLst/>
                <a:latin typeface="+mn-lt"/>
                <a:ea typeface="+mn-ea"/>
                <a:cs typeface="+mn-cs"/>
              </a:rPr>
              <a:t>Lonely Worried Sad Excited Uncertain Overwhelmed Frustrated Confused Shame Compassionate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Sometimes emotions are too intense or we are not ready experience it so sometimes we try to avoid them by supressing them by ignoring, or avoiding the experience. If we think of emotions like an inflatable beach ball, if we try to ignore, and supress negative emotions by pushing them down into the water, the longer we do this, the more energy it requires and it does become more difficult. Emotions are informative, this means we’re </a:t>
            </a:r>
            <a:r>
              <a:rPr kumimoji="0" lang="en-US" sz="1200" b="0" i="0" u="none" strike="noStrike" kern="1200" cap="none" spc="0" normalizeH="0" baseline="0" noProof="0" dirty="0">
                <a:ln>
                  <a:noFill/>
                </a:ln>
                <a:solidFill>
                  <a:prstClr val="white"/>
                </a:solidFill>
                <a:effectLst/>
                <a:uLnTx/>
                <a:uFillTx/>
                <a:latin typeface="Arial" panose="020B0604020202020204"/>
                <a:ea typeface="Lato" charset="0"/>
                <a:cs typeface="Lato" charset="0"/>
              </a:rPr>
              <a:t>losing information and data and potentially miss out on opportunities to learn, grow and develop.  </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don’t have control over what emotion we’re experiencing but have control over how we experience emotion and how we respond. </a:t>
            </a:r>
            <a:r>
              <a:rPr lang="en-US" sz="1200" kern="1200" dirty="0">
                <a:solidFill>
                  <a:schemeClr val="tx1"/>
                </a:solidFill>
                <a:effectLst/>
                <a:latin typeface="+mn-lt"/>
                <a:ea typeface="+mn-ea"/>
                <a:cs typeface="+mn-cs"/>
              </a:rPr>
              <a:t>Being attentive to your emotions allows you to </a:t>
            </a:r>
            <a:r>
              <a:rPr lang="en-US" sz="1200" kern="1200" dirty="0" err="1">
                <a:solidFill>
                  <a:schemeClr val="tx1"/>
                </a:solidFill>
                <a:effectLst/>
                <a:latin typeface="+mn-lt"/>
                <a:ea typeface="+mn-ea"/>
                <a:cs typeface="+mn-cs"/>
              </a:rPr>
              <a:t>recognise</a:t>
            </a:r>
            <a:r>
              <a:rPr lang="en-US" sz="1200" kern="1200" dirty="0">
                <a:solidFill>
                  <a:schemeClr val="tx1"/>
                </a:solidFill>
                <a:effectLst/>
                <a:latin typeface="+mn-lt"/>
                <a:ea typeface="+mn-ea"/>
                <a:cs typeface="+mn-cs"/>
              </a:rPr>
              <a:t>, anticipate and prepare your plan of action to help bounce back and recover.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Emotion beach balls will eventually try to come to the surface so it up to you whether or not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prstClr val="white"/>
              </a:solidFill>
              <a:latin typeface="Arial Regular"/>
              <a:ea typeface="Lato" charset="0"/>
              <a:cs typeface="Lato" charset="0"/>
            </a:endParaRPr>
          </a:p>
          <a:p>
            <a:pPr marL="0" indent="0">
              <a:buFont typeface="Arial" panose="020B0604020202020204" pitchFamily="34" charset="0"/>
              <a:buNone/>
              <a:defRPr/>
            </a:pPr>
            <a:r>
              <a:rPr lang="en-US" sz="1200" b="0" i="0" kern="1200" dirty="0">
                <a:solidFill>
                  <a:prstClr val="white"/>
                </a:solidFill>
                <a:latin typeface="Arial Regular"/>
                <a:ea typeface="Lato" charset="0"/>
                <a:cs typeface="Lato" charset="0"/>
              </a:rPr>
              <a:t>Even though emotions (pleasant &amp; unpleasant) contain data and can help us make decisions regarding relationships., thinking, decision making, </a:t>
            </a:r>
            <a:r>
              <a:rPr lang="en-US" sz="1200" b="0" i="0" kern="1200" dirty="0" err="1">
                <a:solidFill>
                  <a:prstClr val="white"/>
                </a:solidFill>
                <a:latin typeface="Arial Regular"/>
                <a:ea typeface="Lato" charset="0"/>
                <a:cs typeface="Lato" charset="0"/>
              </a:rPr>
              <a:t>behaviour</a:t>
            </a:r>
            <a:r>
              <a:rPr lang="en-US" sz="1200" b="0" i="0" kern="1200" dirty="0">
                <a:solidFill>
                  <a:prstClr val="white"/>
                </a:solidFill>
                <a:latin typeface="Arial Regular"/>
                <a:ea typeface="Lato" charset="0"/>
                <a:cs typeface="Lato" charset="0"/>
              </a:rPr>
              <a:t> </a:t>
            </a:r>
          </a:p>
          <a:p>
            <a:endParaRPr lang="en-AU" dirty="0"/>
          </a:p>
          <a:p>
            <a:r>
              <a:rPr lang="en-AU" dirty="0"/>
              <a:t>You can use some strategies around dealing with negative emotions by trying to understand what they mean first. </a:t>
            </a:r>
          </a:p>
          <a:p>
            <a:endParaRPr lang="en-AU" dirty="0"/>
          </a:p>
          <a:p>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57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a:rPr>
              <a:t>Emotions are all caused by something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a:rPr>
              <a:t>They can also change and develop over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a:rPr>
              <a:t>Understand how emotions blend and combine to form other emotions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a:rPr>
              <a:t>Find out the reason why certain emotions are experienced – ask questions / discover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a:ea typeface="+mn-ea"/>
              </a:rPr>
              <a:t>Consider and predict the potential emotional consequences of certain situations and decisions </a:t>
            </a:r>
            <a:endParaRPr kumimoji="0" lang="en-AU" sz="1200" b="0" i="0" u="none" strike="noStrike" kern="0" cap="none" spc="0" normalizeH="0" baseline="0" noProof="0" dirty="0">
              <a:ln>
                <a:noFill/>
              </a:ln>
              <a:solidFill>
                <a:srgbClr val="000000"/>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0" cap="none" spc="0" normalizeH="0" baseline="0" noProof="0" dirty="0">
                <a:ln>
                  <a:noFill/>
                </a:ln>
                <a:solidFill>
                  <a:srgbClr val="000000"/>
                </a:solidFill>
                <a:effectLst/>
                <a:uLnTx/>
                <a:uFillTx/>
                <a:latin typeface="Arial" panose="020B0604020202020204"/>
                <a:ea typeface="+mn-ea"/>
                <a:cs typeface="Arial"/>
              </a:rPr>
              <a:t>Learn though experience, reflection. </a:t>
            </a:r>
            <a:r>
              <a:rPr kumimoji="0" lang="en-AU" sz="1200" b="0" i="0" u="none" strike="noStrike" kern="0" cap="none" spc="0" normalizeH="0" baseline="0" noProof="0" dirty="0" err="1">
                <a:ln>
                  <a:noFill/>
                </a:ln>
                <a:solidFill>
                  <a:srgbClr val="000000"/>
                </a:solidFill>
                <a:effectLst/>
                <a:uLnTx/>
                <a:uFillTx/>
                <a:latin typeface="Arial" panose="020B0604020202020204"/>
                <a:ea typeface="+mn-ea"/>
                <a:cs typeface="Arial"/>
              </a:rPr>
              <a:t>Eg.</a:t>
            </a:r>
            <a:r>
              <a:rPr kumimoji="0" lang="en-AU" sz="1200" b="0" i="0" u="none" strike="noStrike" kern="0" cap="none" spc="0" normalizeH="0" baseline="0" noProof="0" dirty="0">
                <a:ln>
                  <a:noFill/>
                </a:ln>
                <a:solidFill>
                  <a:srgbClr val="000000"/>
                </a:solidFill>
                <a:effectLst/>
                <a:uLnTx/>
                <a:uFillTx/>
                <a:latin typeface="Arial" panose="020B0604020202020204"/>
                <a:ea typeface="+mn-ea"/>
                <a:cs typeface="Arial"/>
              </a:rPr>
              <a:t> Mood diary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Knowing what caused it and what they are alerting you to how to respond.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lvl="1"/>
            <a:r>
              <a:rPr lang="en-AU" sz="1200" b="1" kern="1200" dirty="0">
                <a:solidFill>
                  <a:schemeClr val="tx1"/>
                </a:solidFill>
                <a:effectLst/>
                <a:latin typeface="+mn-lt"/>
                <a:ea typeface="+mn-ea"/>
                <a:cs typeface="+mn-cs"/>
              </a:rPr>
              <a:t>Lonely – </a:t>
            </a:r>
            <a:r>
              <a:rPr lang="en-AU" sz="1200" kern="1200" dirty="0">
                <a:solidFill>
                  <a:schemeClr val="tx1"/>
                </a:solidFill>
                <a:effectLst/>
                <a:latin typeface="+mn-lt"/>
                <a:ea typeface="+mn-ea"/>
                <a:cs typeface="+mn-cs"/>
              </a:rPr>
              <a:t>seek out others</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Worried/ (fear, anxiety) –</a:t>
            </a:r>
            <a:r>
              <a:rPr lang="en-AU" sz="1200" kern="1200" dirty="0">
                <a:solidFill>
                  <a:schemeClr val="tx1"/>
                </a:solidFill>
                <a:effectLst/>
                <a:latin typeface="+mn-lt"/>
                <a:ea typeface="+mn-ea"/>
                <a:cs typeface="+mn-cs"/>
              </a:rPr>
              <a:t> </a:t>
            </a:r>
            <a:r>
              <a:rPr lang="en-AU" sz="1200" b="0" kern="1200" dirty="0">
                <a:solidFill>
                  <a:schemeClr val="tx1"/>
                </a:solidFill>
                <a:effectLst/>
                <a:latin typeface="+mn-lt"/>
                <a:ea typeface="+mn-ea"/>
                <a:cs typeface="+mn-cs"/>
              </a:rPr>
              <a:t>Red flags, Potential danger, Perceived threat</a:t>
            </a:r>
          </a:p>
          <a:p>
            <a:pPr lvl="1"/>
            <a:r>
              <a:rPr lang="en-AU" sz="1200" b="1" kern="1200" dirty="0">
                <a:solidFill>
                  <a:schemeClr val="tx1"/>
                </a:solidFill>
                <a:effectLst/>
                <a:latin typeface="+mn-lt"/>
                <a:ea typeface="+mn-ea"/>
                <a:cs typeface="+mn-cs"/>
              </a:rPr>
              <a:t>Confused / Uncertain - </a:t>
            </a:r>
            <a:r>
              <a:rPr lang="en-AU" sz="1200" b="0" kern="1200" dirty="0">
                <a:solidFill>
                  <a:schemeClr val="tx1"/>
                </a:solidFill>
                <a:effectLst/>
                <a:latin typeface="+mn-lt"/>
                <a:ea typeface="+mn-ea"/>
                <a:cs typeface="+mn-cs"/>
              </a:rPr>
              <a:t>Lack of information or clarity </a:t>
            </a:r>
          </a:p>
          <a:p>
            <a:pPr lvl="1"/>
            <a:r>
              <a:rPr lang="en-AU" sz="1200" b="1" kern="1200" dirty="0">
                <a:solidFill>
                  <a:schemeClr val="tx1"/>
                </a:solidFill>
                <a:effectLst/>
                <a:latin typeface="+mn-lt"/>
                <a:ea typeface="+mn-ea"/>
                <a:cs typeface="+mn-cs"/>
              </a:rPr>
              <a:t>Overwhelmed – </a:t>
            </a:r>
            <a:r>
              <a:rPr lang="en-AU" sz="1200" b="0" kern="1200" dirty="0">
                <a:solidFill>
                  <a:schemeClr val="tx1"/>
                </a:solidFill>
                <a:effectLst/>
                <a:latin typeface="+mn-lt"/>
                <a:ea typeface="+mn-ea"/>
                <a:cs typeface="+mn-cs"/>
              </a:rPr>
              <a:t>caused by ongoing emotions, change, tasks, </a:t>
            </a:r>
          </a:p>
          <a:p>
            <a:pPr lvl="1"/>
            <a:r>
              <a:rPr lang="en-AU" sz="1200" b="1" kern="1200" dirty="0">
                <a:solidFill>
                  <a:schemeClr val="tx1"/>
                </a:solidFill>
                <a:effectLst/>
                <a:latin typeface="+mn-lt"/>
                <a:ea typeface="+mn-ea"/>
                <a:cs typeface="+mn-cs"/>
              </a:rPr>
              <a:t>Sad – (grief), </a:t>
            </a:r>
            <a:r>
              <a:rPr lang="en-AU" sz="1200" kern="1200" dirty="0">
                <a:solidFill>
                  <a:schemeClr val="tx1"/>
                </a:solidFill>
                <a:effectLst/>
                <a:latin typeface="+mn-lt"/>
                <a:ea typeface="+mn-ea"/>
                <a:cs typeface="+mn-cs"/>
              </a:rPr>
              <a:t>loss of our typical way of living, loss of connection, work, loved one</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Frustrated (anger) – </a:t>
            </a:r>
            <a:r>
              <a:rPr lang="en-AU" sz="1200" kern="1200" dirty="0">
                <a:solidFill>
                  <a:schemeClr val="tx1"/>
                </a:solidFill>
                <a:effectLst/>
                <a:latin typeface="+mn-lt"/>
                <a:ea typeface="+mn-ea"/>
                <a:cs typeface="+mn-cs"/>
              </a:rPr>
              <a:t>Injustice, Wrong – doing, Unfairness / Inequality, Prejudice, Barrier to a achieving a goal</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Shame (guilt) – </a:t>
            </a:r>
            <a:r>
              <a:rPr lang="en-AU" sz="1200" kern="1200" dirty="0">
                <a:solidFill>
                  <a:schemeClr val="tx1"/>
                </a:solidFill>
                <a:effectLst/>
                <a:latin typeface="+mn-lt"/>
                <a:ea typeface="+mn-ea"/>
                <a:cs typeface="+mn-cs"/>
              </a:rPr>
              <a:t>internal moral conflict.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32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 the flipside of emotions, we have all the positive ones such as….. Gratitude, joy, hope, serenity. </a:t>
            </a:r>
          </a:p>
          <a:p>
            <a:r>
              <a:rPr lang="en-AU" dirty="0"/>
              <a:t>Our natural human response is to attend to the negative and we often forget to harness the positive emotions.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1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Once we </a:t>
            </a:r>
          </a:p>
          <a:p>
            <a:pPr marL="171450" indent="-171450">
              <a:buFontTx/>
              <a:buChar char="-"/>
            </a:pPr>
            <a:endParaRPr lang="en-AU" dirty="0"/>
          </a:p>
          <a:p>
            <a:pPr marL="171450" indent="-171450">
              <a:buFontTx/>
              <a:buChar char="-"/>
            </a:pPr>
            <a:r>
              <a:rPr lang="en-AU" dirty="0"/>
              <a:t>Writing about emotions </a:t>
            </a:r>
          </a:p>
          <a:p>
            <a:pPr marL="628650" lvl="1" indent="-171450">
              <a:buFontTx/>
              <a:buChar char="-"/>
            </a:pPr>
            <a:r>
              <a:rPr lang="en-AU" dirty="0"/>
              <a:t>Focus on using more positive and negative emotions </a:t>
            </a:r>
          </a:p>
          <a:p>
            <a:pPr marL="628650" lvl="1" indent="-171450">
              <a:buFontTx/>
              <a:buChar char="-"/>
            </a:pPr>
            <a:r>
              <a:rPr lang="en-AU" dirty="0"/>
              <a:t>Causal phrases “caused me to” and “led me to feel”</a:t>
            </a:r>
          </a:p>
          <a:p>
            <a:pPr marL="628650" lvl="1" indent="-171450">
              <a:buFontTx/>
              <a:buChar char="-"/>
            </a:pPr>
            <a:r>
              <a:rPr lang="en-AU" dirty="0"/>
              <a:t>Insight words “understand” and “realise” </a:t>
            </a:r>
          </a:p>
          <a:p>
            <a:pPr marL="628650" lvl="1" indent="-171450">
              <a:buFontTx/>
              <a:buChar char="-"/>
            </a:pPr>
            <a:r>
              <a:rPr lang="en-AU" dirty="0"/>
              <a:t>Try not to stop </a:t>
            </a:r>
          </a:p>
          <a:p>
            <a:pPr marL="171450" lvl="0" indent="-171450">
              <a:buFontTx/>
              <a:buChar char="-"/>
            </a:pPr>
            <a:r>
              <a:rPr lang="en-AU" dirty="0"/>
              <a:t>Exercise </a:t>
            </a:r>
          </a:p>
          <a:p>
            <a:pPr marL="628650" lvl="1" indent="-171450">
              <a:buFontTx/>
              <a:buChar char="-"/>
            </a:pPr>
            <a:r>
              <a:rPr lang="en-AU" dirty="0"/>
              <a:t>Manages mood, boosts mood</a:t>
            </a:r>
          </a:p>
          <a:p>
            <a:pPr marL="628650" lvl="1" indent="-171450">
              <a:buFontTx/>
              <a:buChar char="-"/>
            </a:pPr>
            <a:r>
              <a:rPr lang="en-AU" dirty="0"/>
              <a:t>Brisk walk around the block – 10 mins </a:t>
            </a:r>
          </a:p>
          <a:p>
            <a:pPr marL="171450" lvl="0" indent="-171450">
              <a:buFontTx/>
              <a:buChar char="-"/>
            </a:pPr>
            <a:r>
              <a:rPr lang="en-AU" dirty="0"/>
              <a:t>Food/Coffee/Energy drinks – temporary and wears off</a:t>
            </a:r>
          </a:p>
          <a:p>
            <a:pPr marL="171450" lvl="0" indent="-171450">
              <a:buFontTx/>
              <a:buChar char="-"/>
            </a:pPr>
            <a:endParaRPr lang="en-AU"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BRAIN – the way we think about emotions </a:t>
            </a:r>
            <a:br>
              <a:rPr lang="en-AU" dirty="0"/>
            </a:br>
            <a:r>
              <a:rPr lang="en-AU" dirty="0"/>
              <a:t> </a:t>
            </a:r>
            <a:r>
              <a:rPr kumimoji="0" lang="en-US" sz="1800" b="1" i="0" u="none" strike="noStrike" kern="1200" cap="none" spc="0" normalizeH="0" baseline="0" noProof="0" dirty="0">
                <a:ln>
                  <a:noFill/>
                </a:ln>
                <a:solidFill>
                  <a:srgbClr val="000000"/>
                </a:solidFill>
                <a:effectLst/>
                <a:uLnTx/>
                <a:uFillTx/>
                <a:latin typeface="Arial" panose="020B0604020202020204"/>
                <a:ea typeface="Lato" charset="0"/>
                <a:cs typeface="Lato" charset="0"/>
              </a:rPr>
              <a:t>Reappraise – change perspectives </a:t>
            </a:r>
            <a:r>
              <a:rPr kumimoji="0" lang="en-US" sz="1800" b="0" i="0" u="none" strike="noStrike" kern="1200" cap="none" spc="0" normalizeH="0" baseline="0" noProof="0" dirty="0">
                <a:ln>
                  <a:noFill/>
                </a:ln>
                <a:solidFill>
                  <a:srgbClr val="000000"/>
                </a:solidFill>
                <a:effectLst/>
                <a:uLnTx/>
                <a:uFillTx/>
                <a:latin typeface="Arial" panose="020B0604020202020204"/>
                <a:ea typeface="Lato" charset="0"/>
                <a:cs typeface="Lato" charset="0"/>
              </a:rPr>
              <a:t>Is there another way you can view the situation? </a:t>
            </a:r>
            <a:endParaRPr kumimoji="0" lang="en-US" sz="1800" b="1" i="0" u="none" strike="noStrike" kern="1200" cap="none" spc="0" normalizeH="0" baseline="0" noProof="0" dirty="0">
              <a:ln>
                <a:noFill/>
              </a:ln>
              <a:solidFill>
                <a:srgbClr val="000000"/>
              </a:solidFill>
              <a:effectLst/>
              <a:uLnTx/>
              <a:uFillTx/>
              <a:latin typeface="Arial" panose="020B0604020202020204"/>
              <a:ea typeface="Lato" charset="0"/>
              <a:cs typeface="Lato"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Lato" charset="0"/>
                <a:cs typeface="Lato" charset="0"/>
              </a:rPr>
              <a:t>Acknowledge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Lato" charset="0"/>
                <a:cs typeface="Lato" charset="0"/>
              </a:rPr>
              <a:t>Bookmark and return </a:t>
            </a:r>
            <a:endParaRPr kumimoji="0" lang="en-US" sz="1800" b="1" i="0" u="none" strike="noStrike" kern="1200" cap="none" spc="0" normalizeH="0" baseline="0" noProof="0" dirty="0">
              <a:ln>
                <a:noFill/>
              </a:ln>
              <a:solidFill>
                <a:srgbClr val="000000"/>
              </a:solidFill>
              <a:effectLst/>
              <a:uLnTx/>
              <a:uFillTx/>
              <a:latin typeface="Arial" panose="020B0604020202020204"/>
              <a:ea typeface="Lato" charset="0"/>
              <a:cs typeface="Lato"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Lato" charset="0"/>
                <a:cs typeface="Lato" charset="0"/>
              </a:rPr>
              <a:t>Integrate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Lato" charset="0"/>
                <a:cs typeface="Lato" charset="0"/>
              </a:rPr>
              <a:t>Process emotional information </a:t>
            </a:r>
          </a:p>
          <a:p>
            <a:pPr marL="171450" lvl="0" indent="-171450">
              <a:buFontTx/>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F8D5C-2A44-4921-8852-CBC276ACE0F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15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Social Media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64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26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F8D5C-2A44-4921-8852-CBC276ACE0F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Lastly…..finish </a:t>
            </a:r>
            <a:r>
              <a:rPr lang="en-US"/>
              <a:t>with Tiger.</a:t>
            </a:r>
          </a:p>
        </p:txBody>
      </p:sp>
      <p:sp>
        <p:nvSpPr>
          <p:cNvPr id="4" name="Slide Number Placeholder 3"/>
          <p:cNvSpPr>
            <a:spLocks noGrp="1"/>
          </p:cNvSpPr>
          <p:nvPr>
            <p:ph type="sldNum" sz="quarter" idx="10"/>
          </p:nvPr>
        </p:nvSpPr>
        <p:spPr/>
        <p:txBody>
          <a:bodyPr/>
          <a:lstStyle/>
          <a:p>
            <a:fld id="{EB59EC50-D2C7-0C43-AFEE-9BA740C213B6}" type="slidenum">
              <a:rPr lang="en-US" smtClean="0"/>
              <a:t>20</a:t>
            </a:fld>
            <a:endParaRPr lang="en-US"/>
          </a:p>
        </p:txBody>
      </p:sp>
    </p:spTree>
    <p:extLst>
      <p:ext uri="{BB962C8B-B14F-4D97-AF65-F5344CB8AC3E}">
        <p14:creationId xmlns:p14="http://schemas.microsoft.com/office/powerpoint/2010/main" val="223302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EB59EC50-D2C7-0C43-AFEE-9BA740C213B6}" type="slidenum">
              <a:rPr lang="en-US" smtClean="0"/>
              <a:t>2</a:t>
            </a:fld>
            <a:endParaRPr lang="en-US"/>
          </a:p>
        </p:txBody>
      </p:sp>
    </p:spTree>
    <p:extLst>
      <p:ext uri="{BB962C8B-B14F-4D97-AF65-F5344CB8AC3E}">
        <p14:creationId xmlns:p14="http://schemas.microsoft.com/office/powerpoint/2010/main" val="198815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0"/>
            <a:r>
              <a:rPr lang="en-NZ" sz="1200" b="1" kern="1200" dirty="0">
                <a:solidFill>
                  <a:schemeClr val="tx1"/>
                </a:solidFill>
                <a:effectLst/>
                <a:latin typeface="+mn-lt"/>
                <a:ea typeface="+mn-ea"/>
                <a:cs typeface="+mn-cs"/>
              </a:rPr>
              <a:t>Cancer Diagnosis</a:t>
            </a:r>
            <a:r>
              <a:rPr lang="en-NZ" sz="1200" kern="1200" dirty="0">
                <a:solidFill>
                  <a:schemeClr val="tx1"/>
                </a:solidFill>
                <a:effectLst/>
                <a:latin typeface="+mn-lt"/>
                <a:ea typeface="+mn-ea"/>
                <a:cs typeface="+mn-cs"/>
              </a:rPr>
              <a:t> and the struggles along the way</a:t>
            </a:r>
            <a:endParaRPr lang="en-AU" sz="1200" kern="1200" dirty="0">
              <a:solidFill>
                <a:schemeClr val="tx1"/>
              </a:solidFill>
              <a:effectLst/>
              <a:latin typeface="+mn-lt"/>
              <a:ea typeface="+mn-ea"/>
              <a:cs typeface="+mn-cs"/>
            </a:endParaRPr>
          </a:p>
          <a:p>
            <a:pPr marL="628650" lvl="1" indent="-171450">
              <a:buFont typeface="Arial"/>
              <a:buChar char="•"/>
            </a:pPr>
            <a:r>
              <a:rPr lang="en-NZ" sz="1200" kern="1200" dirty="0">
                <a:solidFill>
                  <a:schemeClr val="tx1"/>
                </a:solidFill>
                <a:effectLst/>
                <a:latin typeface="+mn-lt"/>
                <a:ea typeface="+mn-ea"/>
                <a:cs typeface="+mn-cs"/>
              </a:rPr>
              <a:t>Chemo at the hospital. Radiation at Palmerston North</a:t>
            </a:r>
            <a:endParaRPr lang="en-AU" sz="1200" kern="1200" dirty="0">
              <a:solidFill>
                <a:schemeClr val="tx1"/>
              </a:solidFill>
              <a:effectLst/>
              <a:latin typeface="+mn-lt"/>
              <a:ea typeface="+mn-ea"/>
              <a:cs typeface="+mn-cs"/>
            </a:endParaRPr>
          </a:p>
          <a:p>
            <a:pPr marL="628650" lvl="1" indent="-171450">
              <a:buFont typeface="Arial"/>
              <a:buChar char="•"/>
            </a:pPr>
            <a:r>
              <a:rPr lang="en-NZ" sz="1200" kern="1200" dirty="0">
                <a:solidFill>
                  <a:schemeClr val="tx1"/>
                </a:solidFill>
                <a:effectLst/>
                <a:latin typeface="+mn-lt"/>
                <a:ea typeface="+mn-ea"/>
                <a:cs typeface="+mn-cs"/>
              </a:rPr>
              <a:t>Work and life went on - Time waits for no person</a:t>
            </a:r>
            <a:endParaRPr lang="en-AU" sz="1200" kern="1200" dirty="0">
              <a:solidFill>
                <a:schemeClr val="tx1"/>
              </a:solidFill>
              <a:effectLst/>
              <a:latin typeface="+mn-lt"/>
              <a:ea typeface="+mn-ea"/>
              <a:cs typeface="+mn-cs"/>
            </a:endParaRPr>
          </a:p>
          <a:p>
            <a:pPr marL="628650" lvl="1" indent="-171450">
              <a:buFont typeface="Arial"/>
              <a:buChar char="•"/>
            </a:pPr>
            <a:r>
              <a:rPr lang="en-NZ" sz="1200" kern="1200" dirty="0">
                <a:solidFill>
                  <a:schemeClr val="tx1"/>
                </a:solidFill>
                <a:effectLst/>
                <a:latin typeface="+mn-lt"/>
                <a:ea typeface="+mn-ea"/>
                <a:cs typeface="+mn-cs"/>
              </a:rPr>
              <a:t>People’s lives continue</a:t>
            </a:r>
            <a:endParaRPr lang="en-AU" sz="1200" kern="1200" dirty="0">
              <a:solidFill>
                <a:schemeClr val="tx1"/>
              </a:solidFill>
              <a:effectLst/>
              <a:latin typeface="+mn-lt"/>
              <a:ea typeface="+mn-ea"/>
              <a:cs typeface="+mn-cs"/>
            </a:endParaRPr>
          </a:p>
          <a:p>
            <a:pPr marL="628650" lvl="1" indent="-171450">
              <a:buFont typeface="Arial"/>
              <a:buChar char="•"/>
            </a:pPr>
            <a:r>
              <a:rPr lang="en-NZ" sz="1200" kern="1200" dirty="0">
                <a:solidFill>
                  <a:schemeClr val="tx1"/>
                </a:solidFill>
                <a:effectLst/>
                <a:latin typeface="+mn-lt"/>
                <a:ea typeface="+mn-ea"/>
                <a:cs typeface="+mn-cs"/>
              </a:rPr>
              <a:t>The alternative to not fight was to essentially roll over and die.</a:t>
            </a:r>
            <a:endParaRPr lang="en-AU" sz="1200" kern="1200" dirty="0">
              <a:solidFill>
                <a:schemeClr val="tx1"/>
              </a:solidFill>
              <a:effectLst/>
              <a:latin typeface="+mn-lt"/>
              <a:ea typeface="+mn-ea"/>
              <a:cs typeface="+mn-cs"/>
            </a:endParaRPr>
          </a:p>
          <a:p>
            <a:pPr marL="628650" lvl="1" indent="-171450">
              <a:buFont typeface="Arial"/>
              <a:buChar char="•"/>
            </a:pPr>
            <a:r>
              <a:rPr lang="en-NZ" sz="1200" b="1" kern="1200" dirty="0">
                <a:solidFill>
                  <a:schemeClr val="tx1"/>
                </a:solidFill>
                <a:effectLst/>
                <a:latin typeface="+mn-lt"/>
                <a:ea typeface="+mn-ea"/>
                <a:cs typeface="+mn-cs"/>
              </a:rPr>
              <a:t>strong mind</a:t>
            </a:r>
            <a:r>
              <a:rPr lang="en-NZ" sz="1200" kern="1200" dirty="0">
                <a:solidFill>
                  <a:schemeClr val="tx1"/>
                </a:solidFill>
                <a:effectLst/>
                <a:latin typeface="+mn-lt"/>
                <a:ea typeface="+mn-ea"/>
                <a:cs typeface="+mn-cs"/>
              </a:rPr>
              <a:t> and </a:t>
            </a:r>
            <a:r>
              <a:rPr lang="en-NZ" sz="1200" b="1" kern="1200" dirty="0">
                <a:solidFill>
                  <a:schemeClr val="tx1"/>
                </a:solidFill>
                <a:effectLst/>
                <a:latin typeface="+mn-lt"/>
                <a:ea typeface="+mn-ea"/>
                <a:cs typeface="+mn-cs"/>
              </a:rPr>
              <a:t>positive mindset</a:t>
            </a:r>
            <a:endParaRPr lang="en-AU" sz="1200" kern="1200" dirty="0">
              <a:solidFill>
                <a:schemeClr val="tx1"/>
              </a:solidFill>
              <a:effectLst/>
              <a:latin typeface="+mn-lt"/>
              <a:ea typeface="+mn-ea"/>
              <a:cs typeface="+mn-cs"/>
            </a:endParaRPr>
          </a:p>
          <a:p>
            <a:pPr marL="628650" lvl="1" indent="-171450">
              <a:buFont typeface="Arial"/>
              <a:buChar char="•"/>
            </a:pPr>
            <a:r>
              <a:rPr lang="en-NZ" sz="1200" kern="1200" dirty="0">
                <a:solidFill>
                  <a:schemeClr val="tx1"/>
                </a:solidFill>
                <a:effectLst/>
                <a:latin typeface="+mn-lt"/>
                <a:ea typeface="+mn-ea"/>
                <a:cs typeface="+mn-cs"/>
              </a:rPr>
              <a:t>Only 27 at the time. Not something you expect at that age. No one here EXPECTS to get Cancer but unfortunately is a harsh reality and it is a numbers game. There is probably at least 15/20 people in this room that have had to</a:t>
            </a:r>
            <a:endParaRPr lang="en-US" dirty="0"/>
          </a:p>
        </p:txBody>
      </p:sp>
      <p:sp>
        <p:nvSpPr>
          <p:cNvPr id="4" name="Slide Number Placeholder 3"/>
          <p:cNvSpPr>
            <a:spLocks noGrp="1"/>
          </p:cNvSpPr>
          <p:nvPr>
            <p:ph type="sldNum" sz="quarter" idx="10"/>
          </p:nvPr>
        </p:nvSpPr>
        <p:spPr/>
        <p:txBody>
          <a:bodyPr/>
          <a:lstStyle/>
          <a:p>
            <a:fld id="{EB59EC50-D2C7-0C43-AFEE-9BA740C213B6}" type="slidenum">
              <a:rPr lang="en-US" smtClean="0"/>
              <a:t>3</a:t>
            </a:fld>
            <a:endParaRPr lang="en-US"/>
          </a:p>
        </p:txBody>
      </p:sp>
    </p:spTree>
    <p:extLst>
      <p:ext uri="{BB962C8B-B14F-4D97-AF65-F5344CB8AC3E}">
        <p14:creationId xmlns:p14="http://schemas.microsoft.com/office/powerpoint/2010/main" val="375323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0"/>
            <a:r>
              <a:rPr lang="en-NZ" sz="1200" b="1" kern="1200" dirty="0">
                <a:solidFill>
                  <a:schemeClr val="tx1"/>
                </a:solidFill>
                <a:effectLst/>
                <a:latin typeface="+mn-lt"/>
                <a:ea typeface="+mn-ea"/>
                <a:cs typeface="+mn-cs"/>
              </a:rPr>
              <a:t>WHY DID I APPLY??</a:t>
            </a:r>
            <a:endParaRPr lang="en-AU"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was the hardest fun I have ever had. Being on the island was relentless. No escaping the game or the harsh conditions we lived in.</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Watched Season 1 while in Oznam House getting radio therapy and decided I’d apply for Season 2.</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2 months in remission I applied and got accepted</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Wanted a big challenge an what better challenge than get marooned on an island with strangers</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Application process</a:t>
            </a:r>
            <a:endParaRPr lang="en-AU"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Stories: </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Didn’t eat for 2 days</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Looking for food the entire time</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Had to show </a:t>
            </a:r>
            <a:r>
              <a:rPr lang="en-NZ" sz="1200" b="1" kern="1200" dirty="0">
                <a:solidFill>
                  <a:schemeClr val="tx1"/>
                </a:solidFill>
                <a:effectLst/>
                <a:latin typeface="+mn-lt"/>
                <a:ea typeface="+mn-ea"/>
                <a:cs typeface="+mn-cs"/>
              </a:rPr>
              <a:t>huge resilience </a:t>
            </a:r>
            <a:r>
              <a:rPr lang="en-NZ" sz="1200" kern="1200" dirty="0">
                <a:solidFill>
                  <a:schemeClr val="tx1"/>
                </a:solidFill>
                <a:effectLst/>
                <a:latin typeface="+mn-lt"/>
                <a:ea typeface="+mn-ea"/>
                <a:cs typeface="+mn-cs"/>
              </a:rPr>
              <a:t>during the </a:t>
            </a:r>
            <a:r>
              <a:rPr lang="en-NZ" sz="1200" b="1" kern="1200" dirty="0">
                <a:solidFill>
                  <a:schemeClr val="tx1"/>
                </a:solidFill>
                <a:effectLst/>
                <a:latin typeface="+mn-lt"/>
                <a:ea typeface="+mn-ea"/>
                <a:cs typeface="+mn-cs"/>
              </a:rPr>
              <a:t>game</a:t>
            </a:r>
            <a:endParaRPr lang="en-AU" sz="1200" kern="1200" dirty="0">
              <a:solidFill>
                <a:schemeClr val="tx1"/>
              </a:solidFill>
              <a:effectLst/>
              <a:latin typeface="+mn-lt"/>
              <a:ea typeface="+mn-ea"/>
              <a:cs typeface="+mn-cs"/>
            </a:endParaRPr>
          </a:p>
          <a:p>
            <a:pPr lvl="2"/>
            <a:r>
              <a:rPr lang="en-NZ" sz="1200" kern="1200" dirty="0">
                <a:solidFill>
                  <a:schemeClr val="tx1"/>
                </a:solidFill>
                <a:effectLst/>
                <a:latin typeface="+mn-lt"/>
                <a:ea typeface="+mn-ea"/>
                <a:cs typeface="+mn-cs"/>
              </a:rPr>
              <a:t>Harsh conditions</a:t>
            </a:r>
            <a:r>
              <a:rPr lang="en-AU" sz="1200"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Lack of food</a:t>
            </a:r>
            <a:r>
              <a:rPr lang="en-AU" sz="1200"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Game situation</a:t>
            </a:r>
            <a:r>
              <a:rPr lang="en-AU" sz="1200"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Mental toughness</a:t>
            </a:r>
            <a:r>
              <a:rPr lang="en-AU" sz="1200"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Blindside and going home</a:t>
            </a:r>
            <a:endParaRPr lang="en-AU" sz="1200" kern="1200" dirty="0">
              <a:solidFill>
                <a:schemeClr val="tx1"/>
              </a:solidFill>
              <a:effectLst/>
              <a:latin typeface="+mn-lt"/>
              <a:ea typeface="+mn-ea"/>
              <a:cs typeface="+mn-cs"/>
            </a:endParaRPr>
          </a:p>
          <a:p>
            <a:pPr lvl="1"/>
            <a:r>
              <a:rPr lang="en-NZ" sz="1200" kern="1200" dirty="0">
                <a:solidFill>
                  <a:schemeClr val="tx1"/>
                </a:solidFill>
                <a:effectLst/>
                <a:latin typeface="+mn-lt"/>
                <a:ea typeface="+mn-ea"/>
                <a:cs typeface="+mn-cs"/>
              </a:rPr>
              <a:t>Going on Survivor was felt like standing up to Cancer</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9EC50-D2C7-0C43-AFEE-9BA740C213B6}" type="slidenum">
              <a:rPr lang="en-US" smtClean="0"/>
              <a:t>4</a:t>
            </a:fld>
            <a:endParaRPr lang="en-US"/>
          </a:p>
        </p:txBody>
      </p:sp>
    </p:spTree>
    <p:extLst>
      <p:ext uri="{BB962C8B-B14F-4D97-AF65-F5344CB8AC3E}">
        <p14:creationId xmlns:p14="http://schemas.microsoft.com/office/powerpoint/2010/main" val="141996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What inspired me during ironman and cancer. Sir Edmond Hillary quotes.</a:t>
            </a:r>
          </a:p>
          <a:p>
            <a:r>
              <a:rPr lang="en-AU" sz="1200" kern="1200" dirty="0">
                <a:solidFill>
                  <a:schemeClr val="tx1"/>
                </a:solidFill>
                <a:effectLst/>
                <a:latin typeface="+mn-lt"/>
                <a:ea typeface="+mn-ea"/>
                <a:cs typeface="+mn-cs"/>
              </a:rPr>
              <a:t>Explain how they relate to not just sport but every day life and especially the business world. </a:t>
            </a:r>
          </a:p>
          <a:p>
            <a:r>
              <a:rPr lang="en-AU" sz="1200" kern="1200" dirty="0">
                <a:solidFill>
                  <a:schemeClr val="tx1"/>
                </a:solidFill>
                <a:effectLst/>
                <a:latin typeface="+mn-lt"/>
                <a:ea typeface="+mn-ea"/>
                <a:cs typeface="+mn-cs"/>
              </a:rPr>
              <a:t> </a:t>
            </a:r>
          </a:p>
          <a:p>
            <a:pPr lvl="0"/>
            <a:r>
              <a:rPr lang="en-NZ" sz="1200" kern="1200" dirty="0">
                <a:solidFill>
                  <a:schemeClr val="tx1"/>
                </a:solidFill>
                <a:effectLst/>
                <a:latin typeface="+mn-lt"/>
                <a:ea typeface="+mn-ea"/>
                <a:cs typeface="+mn-cs"/>
              </a:rPr>
              <a:t>Sir Edmond Hillary quotes:</a:t>
            </a:r>
            <a:endParaRPr lang="en-AU"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It is not the mountain we conquer but ourselves.</a:t>
            </a:r>
            <a:endParaRPr lang="en-AU"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You don't have to be a fantastic hero to do certain things -- to compete. You can be just an ordinary chap, sufficiently motivated to reach challenging goals.</a:t>
            </a:r>
            <a:endParaRPr lang="en-AU"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People do not decide to become extraordinary. They decide to accomplish extraordinary things.</a:t>
            </a:r>
            <a:endParaRPr lang="en-AU"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 – link back to my journey and also to sport.</a:t>
            </a:r>
            <a:endParaRPr lang="en-AU" sz="1200" kern="1200" dirty="0">
              <a:solidFill>
                <a:schemeClr val="tx1"/>
              </a:solidFill>
              <a:effectLst/>
              <a:latin typeface="+mn-lt"/>
              <a:ea typeface="+mn-ea"/>
              <a:cs typeface="+mn-cs"/>
            </a:endParaRPr>
          </a:p>
          <a:p>
            <a:endParaRPr lang="en-US" dirty="0"/>
          </a:p>
          <a:p>
            <a:r>
              <a:rPr lang="en-NZ" sz="1200" kern="1200" dirty="0">
                <a:solidFill>
                  <a:schemeClr val="tx1"/>
                </a:solidFill>
                <a:effectLst/>
                <a:latin typeface="+mn-lt"/>
                <a:ea typeface="+mn-ea"/>
                <a:cs typeface="+mn-cs"/>
              </a:rPr>
              <a:t>Learnings from the day:</a:t>
            </a:r>
            <a:endParaRPr lang="en-AU"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no amount of preparation can prepare you for race day</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Always expect a hic up to happen</a:t>
            </a:r>
          </a:p>
          <a:p>
            <a:pPr lvl="0"/>
            <a:r>
              <a:rPr lang="en-AU" sz="1200" kern="1200" dirty="0">
                <a:solidFill>
                  <a:schemeClr val="tx1"/>
                </a:solidFill>
                <a:effectLst/>
                <a:latin typeface="+mn-lt"/>
                <a:ea typeface="+mn-ea"/>
                <a:cs typeface="+mn-cs"/>
              </a:rPr>
              <a:t>Have a plan B</a:t>
            </a:r>
          </a:p>
          <a:p>
            <a:pPr lvl="0"/>
            <a:r>
              <a:rPr lang="en-AU" sz="1200" kern="1200" dirty="0">
                <a:solidFill>
                  <a:schemeClr val="tx1"/>
                </a:solidFill>
                <a:effectLst/>
                <a:latin typeface="+mn-lt"/>
                <a:ea typeface="+mn-ea"/>
                <a:cs typeface="+mn-cs"/>
              </a:rPr>
              <a:t>Train in the heat!!</a:t>
            </a:r>
          </a:p>
          <a:p>
            <a:endParaRPr lang="en-US" dirty="0"/>
          </a:p>
        </p:txBody>
      </p:sp>
      <p:sp>
        <p:nvSpPr>
          <p:cNvPr id="4" name="Slide Number Placeholder 3"/>
          <p:cNvSpPr>
            <a:spLocks noGrp="1"/>
          </p:cNvSpPr>
          <p:nvPr>
            <p:ph type="sldNum" sz="quarter" idx="10"/>
          </p:nvPr>
        </p:nvSpPr>
        <p:spPr/>
        <p:txBody>
          <a:bodyPr/>
          <a:lstStyle/>
          <a:p>
            <a:fld id="{EB59EC50-D2C7-0C43-AFEE-9BA740C213B6}" type="slidenum">
              <a:rPr lang="en-US" smtClean="0"/>
              <a:t>5</a:t>
            </a:fld>
            <a:endParaRPr lang="en-US"/>
          </a:p>
        </p:txBody>
      </p:sp>
    </p:spTree>
    <p:extLst>
      <p:ext uri="{BB962C8B-B14F-4D97-AF65-F5344CB8AC3E}">
        <p14:creationId xmlns:p14="http://schemas.microsoft.com/office/powerpoint/2010/main" val="236275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B59EC50-D2C7-0C43-AFEE-9BA740C213B6}" type="slidenum">
              <a:rPr lang="en-US" smtClean="0"/>
              <a:t>6</a:t>
            </a:fld>
            <a:endParaRPr lang="en-US"/>
          </a:p>
        </p:txBody>
      </p:sp>
    </p:spTree>
    <p:extLst>
      <p:ext uri="{BB962C8B-B14F-4D97-AF65-F5344CB8AC3E}">
        <p14:creationId xmlns:p14="http://schemas.microsoft.com/office/powerpoint/2010/main" val="41654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Hi Everyone. My name is Snow Chen. I’m a senior psychologist from Revelian. My work involves helping organisations harness people’s innate traits to help them feel engaged and a greater sense of wellbeing at work and in their personal lives. </a:t>
            </a:r>
          </a:p>
          <a:p>
            <a:r>
              <a:rPr lang="en-AU" sz="1200" kern="1200" dirty="0">
                <a:solidFill>
                  <a:schemeClr val="tx1"/>
                </a:solidFill>
                <a:effectLst/>
                <a:latin typeface="+mn-lt"/>
                <a:ea typeface="+mn-ea"/>
                <a:cs typeface="+mn-cs"/>
              </a:rPr>
              <a:t>I want to firstly thank you all for dialling in to this wellness meet up about Uncertainty and Resilience and being compassionate and kind to yourself   by putting the </a:t>
            </a:r>
            <a:r>
              <a:rPr lang="en-AU" sz="1200" b="1" kern="1200" dirty="0">
                <a:solidFill>
                  <a:schemeClr val="tx1"/>
                </a:solidFill>
                <a:effectLst/>
                <a:latin typeface="+mn-lt"/>
                <a:ea typeface="+mn-ea"/>
                <a:cs typeface="+mn-cs"/>
              </a:rPr>
              <a:t>time and attention </a:t>
            </a:r>
            <a:r>
              <a:rPr lang="en-AU" sz="1200" kern="1200" dirty="0">
                <a:solidFill>
                  <a:schemeClr val="tx1"/>
                </a:solidFill>
                <a:effectLst/>
                <a:latin typeface="+mn-lt"/>
                <a:ea typeface="+mn-ea"/>
                <a:cs typeface="+mn-cs"/>
              </a:rPr>
              <a:t>to focus on checking in with how you are and striving to find better way to care for yourself.</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Every single person on the line today has experienced some degree of change, challenge and uncertainty in the past few months; and </a:t>
            </a:r>
          </a:p>
          <a:p>
            <a:r>
              <a:rPr lang="en-AU" sz="1200" kern="1200" dirty="0">
                <a:solidFill>
                  <a:schemeClr val="tx1"/>
                </a:solidFill>
                <a:effectLst/>
                <a:latin typeface="+mn-lt"/>
                <a:ea typeface="+mn-ea"/>
                <a:cs typeface="+mn-cs"/>
              </a:rPr>
              <a:t> It is this shared experience of the Covid-19 pandemic that has provided us this opportunity to come together, be  open and curious, discuss our experiences, and share ways to harness our personal resilience to help cope with what’s happening around us, because there are SO many things and more than ever  going on right now.  We are going to be reflecting on our own experiences, so I do invite you all to be empathetic and compassionate toward others as everyone’s experience and feelings are valid. If you feel that you require further support please do reach out to professional services available.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Glad that CA accountants has reached out to me to discuss and share thoughts and strategies to build your resilience. </a:t>
            </a:r>
          </a:p>
          <a:p>
            <a:pPr lvl="0"/>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89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chemeClr val="accent1"/>
                </a:solidFill>
              </a:rPr>
              <a:t>We’ll start with defining </a:t>
            </a:r>
            <a:r>
              <a:rPr lang="en-AU" dirty="0" err="1">
                <a:solidFill>
                  <a:schemeClr val="accent1"/>
                </a:solidFill>
              </a:rPr>
              <a:t>resilence</a:t>
            </a:r>
            <a:r>
              <a:rPr lang="en-AU" dirty="0">
                <a:solidFill>
                  <a:schemeClr val="accent1"/>
                </a:solidFill>
              </a:rPr>
              <a:t> and in particular our psychological resilience which is our ability to effectively bounce back from challenges, demands and stress. </a:t>
            </a:r>
          </a:p>
          <a:p>
            <a:endParaRPr lang="en-AU" dirty="0">
              <a:solidFill>
                <a:schemeClr val="accent1"/>
              </a:solidFill>
            </a:endParaRPr>
          </a:p>
          <a:p>
            <a:r>
              <a:rPr lang="en-AU" dirty="0">
                <a:solidFill>
                  <a:schemeClr val="accent1"/>
                </a:solidFill>
              </a:rPr>
              <a:t>Resilience is an ability where some people are better at it than others. </a:t>
            </a:r>
          </a:p>
          <a:p>
            <a:endParaRPr lang="en-AU" dirty="0">
              <a:solidFill>
                <a:schemeClr val="accent1"/>
              </a:solidFill>
            </a:endParaRPr>
          </a:p>
          <a:p>
            <a:r>
              <a:rPr lang="en-AU" dirty="0">
                <a:solidFill>
                  <a:schemeClr val="accent1"/>
                </a:solidFill>
              </a:rPr>
              <a:t>This means you can practise strategies and build you resilience. You can think of it like doing resistance training at the gym so your muscles can be stronger. </a:t>
            </a:r>
          </a:p>
          <a:p>
            <a:endParaRPr lang="en-AU" dirty="0">
              <a:solidFill>
                <a:schemeClr val="accent1"/>
              </a:solidFill>
            </a:endParaRPr>
          </a:p>
          <a:p>
            <a:r>
              <a:rPr lang="en-AU" dirty="0">
                <a:solidFill>
                  <a:schemeClr val="accent1"/>
                </a:solidFill>
              </a:rPr>
              <a:t>The resilience strategies are tools that you can add to your mental tool kit to help you tackle life challenges we haven’t come across before. I’m going to refer to a few refer to today. They may or may not work for you. But have a go at exploring them with a sense of curiosity, try it out and determine what fits well into your tool kit. </a:t>
            </a:r>
          </a:p>
          <a:p>
            <a:endParaRPr lang="en-AU" dirty="0">
              <a:solidFill>
                <a:schemeClr val="accent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8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strategy for being resilient is understanding your baseline or starting point with self reflection.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Arial" panose="020B0604020202020204"/>
                <a:ea typeface="+mn-ea"/>
                <a:cs typeface="+mn-cs"/>
              </a:rPr>
              <a:t>It involves identifying</a:t>
            </a:r>
            <a:r>
              <a:rPr lang="en-AU" sz="1200" b="0" dirty="0">
                <a:latin typeface="Arial" panose="020B0604020202020204"/>
                <a:ea typeface="Calibri" panose="020F0502020204030204" pitchFamily="34" charset="0"/>
                <a:cs typeface="Verdana" panose="020B0604030504040204" pitchFamily="34" charset="0"/>
              </a:rPr>
              <a:t> and being aware of your inner experience including your thoughts and feelings. </a:t>
            </a:r>
            <a:r>
              <a:rPr lang="en-US" sz="1200" kern="1200" dirty="0">
                <a:solidFill>
                  <a:schemeClr val="tx1"/>
                </a:solidFill>
                <a:effectLst/>
                <a:latin typeface="+mn-lt"/>
                <a:ea typeface="+mn-ea"/>
                <a:cs typeface="+mn-cs"/>
              </a:rPr>
              <a:t>Noticing your thinking and emotion you feel allows you to </a:t>
            </a:r>
            <a:r>
              <a:rPr lang="en-US" sz="1200" b="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and </a:t>
            </a:r>
            <a:r>
              <a:rPr lang="en-AU" sz="1200" b="1" kern="1200" dirty="0">
                <a:solidFill>
                  <a:schemeClr val="tx1"/>
                </a:solidFill>
                <a:effectLst/>
                <a:latin typeface="+mn-lt"/>
                <a:ea typeface="+mn-ea"/>
                <a:cs typeface="+mn-cs"/>
              </a:rPr>
              <a:t>recognise</a:t>
            </a:r>
            <a:r>
              <a:rPr lang="en-AU" sz="1200" kern="1200" dirty="0">
                <a:solidFill>
                  <a:schemeClr val="tx1"/>
                </a:solidFill>
                <a:effectLst/>
                <a:latin typeface="+mn-lt"/>
                <a:ea typeface="+mn-ea"/>
                <a:cs typeface="+mn-cs"/>
              </a:rPr>
              <a:t> your own </a:t>
            </a:r>
            <a:r>
              <a:rPr lang="en-AU" sz="1200" b="1" kern="1200" dirty="0">
                <a:solidFill>
                  <a:schemeClr val="tx1"/>
                </a:solidFill>
                <a:effectLst/>
                <a:latin typeface="+mn-lt"/>
                <a:ea typeface="+mn-ea"/>
                <a:cs typeface="+mn-cs"/>
              </a:rPr>
              <a:t>thoughts, feelings and behaviours </a:t>
            </a:r>
            <a:r>
              <a:rPr lang="en-AU" sz="1200" kern="1200" dirty="0">
                <a:solidFill>
                  <a:schemeClr val="tx1"/>
                </a:solidFill>
                <a:effectLst/>
                <a:latin typeface="+mn-lt"/>
                <a:ea typeface="+mn-ea"/>
                <a:cs typeface="+mn-cs"/>
              </a:rPr>
              <a:t>and allows the opportunity to learn about yourself.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you have a lot going on around you, it may me difficult to identify what’s going on inside your mind, so limiting external sensory information by closing your eyes, focusing your attention on relaxation or breathing, or even focussing your attention on putting your thoughts and feelings in writing or journaling can help you clarify your thoughts and feelings.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Another is ensuring that you make time to self reflect by taking breaks. This can be scheduled times throughout the week or day; I learnt about signify the beginning and end of your workday when you are working from home by book ending your day.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Walk around the block. Listen to music. Silence.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Microbreak where you look out of the window for 30 seconds can allow you to self reflect.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you’re reflecting you may ask yourself questions like: </a:t>
            </a:r>
          </a:p>
          <a:p>
            <a:pPr marL="285750" indent="-285750">
              <a:buFont typeface="Arial" panose="020B0604020202020204" pitchFamily="34" charset="0"/>
              <a:buChar char="•"/>
            </a:pPr>
            <a:r>
              <a:rPr lang="en-US" altLang="en-US" sz="1200" dirty="0">
                <a:solidFill>
                  <a:srgbClr val="000000"/>
                </a:solidFill>
                <a:ea typeface="Lato" panose="020F0502020204030203" pitchFamily="34" charset="0"/>
                <a:cs typeface="Lato" panose="020F0502020204030203" pitchFamily="34" charset="0"/>
              </a:rPr>
              <a:t>What emotion/s am I feeling? </a:t>
            </a:r>
          </a:p>
          <a:p>
            <a:pPr marL="285750" indent="-285750">
              <a:buFont typeface="Arial" panose="020B0604020202020204" pitchFamily="34" charset="0"/>
              <a:buChar char="•"/>
            </a:pPr>
            <a:r>
              <a:rPr lang="en-US" altLang="en-US" sz="1200" dirty="0">
                <a:solidFill>
                  <a:srgbClr val="000000"/>
                </a:solidFill>
                <a:ea typeface="Lato" panose="020F0502020204030203" pitchFamily="34" charset="0"/>
                <a:cs typeface="Lato" panose="020F0502020204030203" pitchFamily="34" charset="0"/>
              </a:rPr>
              <a:t>What do I think about often? </a:t>
            </a:r>
          </a:p>
          <a:p>
            <a:pPr marL="285750" indent="-285750">
              <a:buFont typeface="Arial" panose="020B0604020202020204" pitchFamily="34" charset="0"/>
              <a:buChar char="•"/>
            </a:pPr>
            <a:r>
              <a:rPr lang="en-US" altLang="en-US" sz="1200" dirty="0">
                <a:solidFill>
                  <a:srgbClr val="000000"/>
                </a:solidFill>
                <a:ea typeface="Lato" panose="020F0502020204030203" pitchFamily="34" charset="0"/>
                <a:cs typeface="Lato" panose="020F0502020204030203" pitchFamily="34" charset="0"/>
              </a:rPr>
              <a:t>How am I responding? </a:t>
            </a:r>
          </a:p>
          <a:p>
            <a:pPr marL="285750" indent="-285750">
              <a:buFont typeface="Arial" panose="020B0604020202020204" pitchFamily="34" charset="0"/>
              <a:buChar char="•"/>
            </a:pPr>
            <a:r>
              <a:rPr lang="en-US" altLang="en-US" sz="1200" dirty="0">
                <a:solidFill>
                  <a:srgbClr val="000000"/>
                </a:solidFill>
                <a:ea typeface="Lato" panose="020F0502020204030203" pitchFamily="34" charset="0"/>
                <a:cs typeface="Lato" panose="020F0502020204030203" pitchFamily="34" charset="0"/>
              </a:rPr>
              <a:t>What is important to me right now</a:t>
            </a:r>
            <a:r>
              <a:rPr lang="en-US" altLang="en-US" dirty="0">
                <a:solidFill>
                  <a:srgbClr val="000000"/>
                </a:solidFill>
                <a:ea typeface="Lato" panose="020F0502020204030203" pitchFamily="34" charset="0"/>
                <a:cs typeface="Lato" panose="020F0502020204030203" pitchFamily="34" charset="0"/>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D372-CA1E-4D65-A832-FC450D8C5FA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6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5.xml"/><Relationship Id="rId4" Type="http://schemas.openxmlformats.org/officeDocument/2006/relationships/image" Target="../media/image9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3.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7.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May 15,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16136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720606419"/>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0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3" y="9442"/>
            <a:ext cx="2158205" cy="5134058"/>
          </a:xfrm>
          <a:prstGeom prst="rect">
            <a:avLst/>
          </a:prstGeom>
        </p:spPr>
      </p:pic>
    </p:spTree>
    <p:extLst>
      <p:ext uri="{BB962C8B-B14F-4D97-AF65-F5344CB8AC3E}">
        <p14:creationId xmlns:p14="http://schemas.microsoft.com/office/powerpoint/2010/main" val="2804530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1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3" y="9443"/>
            <a:ext cx="2158205" cy="5134056"/>
          </a:xfrm>
          <a:prstGeom prst="rect">
            <a:avLst/>
          </a:prstGeom>
        </p:spPr>
      </p:pic>
    </p:spTree>
    <p:extLst>
      <p:ext uri="{BB962C8B-B14F-4D97-AF65-F5344CB8AC3E}">
        <p14:creationId xmlns:p14="http://schemas.microsoft.com/office/powerpoint/2010/main" val="13123340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2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2" y="9443"/>
            <a:ext cx="2158205" cy="5134056"/>
          </a:xfrm>
          <a:prstGeom prst="rect">
            <a:avLst/>
          </a:prstGeom>
        </p:spPr>
      </p:pic>
    </p:spTree>
    <p:extLst>
      <p:ext uri="{BB962C8B-B14F-4D97-AF65-F5344CB8AC3E}">
        <p14:creationId xmlns:p14="http://schemas.microsoft.com/office/powerpoint/2010/main" val="3346715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3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2" y="9444"/>
            <a:ext cx="2158205" cy="5134055"/>
          </a:xfrm>
          <a:prstGeom prst="rect">
            <a:avLst/>
          </a:prstGeom>
        </p:spPr>
      </p:pic>
    </p:spTree>
    <p:extLst>
      <p:ext uri="{BB962C8B-B14F-4D97-AF65-F5344CB8AC3E}">
        <p14:creationId xmlns:p14="http://schemas.microsoft.com/office/powerpoint/2010/main" val="4047429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4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2" y="20703"/>
            <a:ext cx="2158205" cy="5111537"/>
          </a:xfrm>
          <a:prstGeom prst="rect">
            <a:avLst/>
          </a:prstGeom>
        </p:spPr>
      </p:pic>
    </p:spTree>
    <p:extLst>
      <p:ext uri="{BB962C8B-B14F-4D97-AF65-F5344CB8AC3E}">
        <p14:creationId xmlns:p14="http://schemas.microsoft.com/office/powerpoint/2010/main" val="193381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5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42" y="20703"/>
            <a:ext cx="2152725" cy="5111537"/>
          </a:xfrm>
          <a:prstGeom prst="rect">
            <a:avLst/>
          </a:prstGeom>
        </p:spPr>
      </p:pic>
    </p:spTree>
    <p:extLst>
      <p:ext uri="{BB962C8B-B14F-4D97-AF65-F5344CB8AC3E}">
        <p14:creationId xmlns:p14="http://schemas.microsoft.com/office/powerpoint/2010/main" val="1547153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ADF4DD-AE87-8D49-B392-3235F78AF433}"/>
              </a:ext>
            </a:extLst>
          </p:cNvPr>
          <p:cNvSpPr/>
          <p:nvPr userDrawn="1"/>
        </p:nvSpPr>
        <p:spPr>
          <a:xfrm>
            <a:off x="1" y="0"/>
            <a:ext cx="9144000" cy="51435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4" name="Straight Connector 3">
            <a:extLst>
              <a:ext uri="{FF2B5EF4-FFF2-40B4-BE49-F238E27FC236}">
                <a16:creationId xmlns:a16="http://schemas.microsoft.com/office/drawing/2014/main" id="{5856946E-BE2A-2749-9A68-3A69B1B8D472}"/>
              </a:ext>
            </a:extLst>
          </p:cNvPr>
          <p:cNvCxnSpPr>
            <a:cxnSpLocks/>
          </p:cNvCxnSpPr>
          <p:nvPr userDrawn="1"/>
        </p:nvCxnSpPr>
        <p:spPr>
          <a:xfrm>
            <a:off x="5224079" y="2432304"/>
            <a:ext cx="0" cy="271119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8A8A562-E038-F945-BAE1-E69A2009E969}"/>
              </a:ext>
            </a:extLst>
          </p:cNvPr>
          <p:cNvCxnSpPr>
            <a:cxnSpLocks/>
          </p:cNvCxnSpPr>
          <p:nvPr userDrawn="1"/>
        </p:nvCxnSpPr>
        <p:spPr>
          <a:xfrm>
            <a:off x="6364673" y="0"/>
            <a:ext cx="0" cy="370428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1C6206-B494-EB4F-92F8-E6A19CFA28EB}"/>
              </a:ext>
            </a:extLst>
          </p:cNvPr>
          <p:cNvCxnSpPr>
            <a:cxnSpLocks/>
          </p:cNvCxnSpPr>
          <p:nvPr userDrawn="1"/>
        </p:nvCxnSpPr>
        <p:spPr>
          <a:xfrm>
            <a:off x="7475188" y="0"/>
            <a:ext cx="0" cy="4314515"/>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252D6D3-81C4-8247-AE0D-0571EC9C5B69}"/>
              </a:ext>
            </a:extLst>
          </p:cNvPr>
          <p:cNvCxnSpPr>
            <a:cxnSpLocks/>
          </p:cNvCxnSpPr>
          <p:nvPr userDrawn="1"/>
        </p:nvCxnSpPr>
        <p:spPr>
          <a:xfrm>
            <a:off x="8585703" y="517469"/>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FB2FEC6-41C7-4B4B-8531-B44998F147D7}"/>
              </a:ext>
            </a:extLst>
          </p:cNvPr>
          <p:cNvSpPr>
            <a:spLocks noGrp="1"/>
          </p:cNvSpPr>
          <p:nvPr>
            <p:ph type="title"/>
          </p:nvPr>
        </p:nvSpPr>
        <p:spPr>
          <a:xfrm>
            <a:off x="426815" y="814916"/>
            <a:ext cx="3502479" cy="507831"/>
          </a:xfrm>
          <a:prstGeom prst="rect">
            <a:avLst/>
          </a:prstGeom>
        </p:spPr>
        <p:txBody>
          <a:bodyPr/>
          <a:lstStyle>
            <a:lvl1pPr algn="l">
              <a:defRPr sz="3300" b="0" i="0">
                <a:solidFill>
                  <a:schemeClr val="bg1"/>
                </a:solidFill>
                <a:latin typeface="Lato" panose="020F0502020204030203" pitchFamily="34" charset="0"/>
                <a:ea typeface="Lato" panose="020F0502020204030203" pitchFamily="34" charset="0"/>
                <a:cs typeface="Lato" panose="020F0502020204030203" pitchFamily="34" charset="0"/>
              </a:defRPr>
            </a:lvl1pPr>
          </a:lstStyle>
          <a:p>
            <a:endParaRPr lang="en-AU" sz="3300" dirty="0">
              <a:latin typeface="Arial" panose="020B0604020202020204" pitchFamily="34" charset="0"/>
              <a:cs typeface="Arial" panose="020B0604020202020204" pitchFamily="34" charset="0"/>
            </a:endParaRPr>
          </a:p>
        </p:txBody>
      </p:sp>
      <p:sp>
        <p:nvSpPr>
          <p:cNvPr id="9" name="object 26">
            <a:extLst>
              <a:ext uri="{FF2B5EF4-FFF2-40B4-BE49-F238E27FC236}">
                <a16:creationId xmlns:a16="http://schemas.microsoft.com/office/drawing/2014/main" id="{BC8648C5-3BBE-7143-9B0F-25C69A3D24EC}"/>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0" name="object 27">
            <a:extLst>
              <a:ext uri="{FF2B5EF4-FFF2-40B4-BE49-F238E27FC236}">
                <a16:creationId xmlns:a16="http://schemas.microsoft.com/office/drawing/2014/main" id="{8C27A8DF-C029-DF42-9590-5CAC02B384D4}"/>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0615013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pic>
        <p:nvPicPr>
          <p:cNvPr id="10" name="Picture 9">
            <a:extLst>
              <a:ext uri="{FF2B5EF4-FFF2-40B4-BE49-F238E27FC236}">
                <a16:creationId xmlns:a16="http://schemas.microsoft.com/office/drawing/2014/main" id="{6AB60359-EBDC-2D4C-88A7-668B1AD681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088" cy="5154840"/>
          </a:xfrm>
          <a:prstGeom prst="rect">
            <a:avLst/>
          </a:prstGeom>
        </p:spPr>
      </p:pic>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352784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CCCCC-901D-FA46-83F4-C29EE5417D8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92" y="0"/>
            <a:ext cx="3671300" cy="5143500"/>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8524309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D8A156-EC99-0241-8843-70CE160070F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300" y="-88480"/>
            <a:ext cx="3763055" cy="5289130"/>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03596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807696381"/>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63218-E636-6E47-ACF9-961E68098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4" y="0"/>
            <a:ext cx="3489112" cy="5143500"/>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8371092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6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63218-E636-6E47-ACF9-961E68098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 y="0"/>
            <a:ext cx="3475759" cy="5143500"/>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648651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7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63218-E636-6E47-ACF9-961E68098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 y="-21785"/>
            <a:ext cx="3523210" cy="5165285"/>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9449174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8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63218-E636-6E47-ACF9-961E68098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 y="-536"/>
            <a:ext cx="3724848" cy="5144036"/>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6751595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9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63218-E636-6E47-ACF9-961E680984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129" y="-536"/>
            <a:ext cx="3664495" cy="5144036"/>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7967364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F656BC-698E-C947-ADA9-AC787E84D6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0" y="-7454"/>
            <a:ext cx="3655559" cy="5143500"/>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458381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6007C6-56A8-9348-999F-615FBB19C6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0" y="-7454"/>
            <a:ext cx="3655559" cy="5143500"/>
          </a:xfrm>
          <a:prstGeom prst="rect">
            <a:avLst/>
          </a:prstGeom>
        </p:spPr>
      </p:pic>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314569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CD927-35D4-094F-9A52-8635411F83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0226" cy="5143500"/>
          </a:xfrm>
          <a:prstGeom prst="rect">
            <a:avLst/>
          </a:prstGeom>
        </p:spPr>
      </p:pic>
      <p:sp>
        <p:nvSpPr>
          <p:cNvPr id="2" name="Holder 2"/>
          <p:cNvSpPr>
            <a:spLocks noGrp="1"/>
          </p:cNvSpPr>
          <p:nvPr>
            <p:ph type="title"/>
          </p:nvPr>
        </p:nvSpPr>
        <p:spPr>
          <a:xfrm>
            <a:off x="4286250" y="571500"/>
            <a:ext cx="3440403" cy="288541"/>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276999"/>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076332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285F-374F-5243-B6EC-9E4D5CE3C99E}"/>
              </a:ext>
            </a:extLst>
          </p:cNvPr>
          <p:cNvSpPr>
            <a:spLocks noGrp="1"/>
          </p:cNvSpPr>
          <p:nvPr>
            <p:ph type="title" hasCustomPrompt="1"/>
          </p:nvPr>
        </p:nvSpPr>
        <p:spPr>
          <a:xfrm>
            <a:off x="4028937" y="464819"/>
            <a:ext cx="769441" cy="4286250"/>
          </a:xfrm>
        </p:spPr>
        <p:txBody>
          <a:bodyPr vert="vert270"/>
          <a:lstStyle>
            <a:lvl1pPr>
              <a:defRPr>
                <a:solidFill>
                  <a:schemeClr val="tx1"/>
                </a:solidFill>
              </a:defRPr>
            </a:lvl1pPr>
          </a:lstStyle>
          <a:p>
            <a:r>
              <a:rPr lang="en-US" dirty="0"/>
              <a:t>CLICK TO EDIT MASTER TITLE STYLE</a:t>
            </a:r>
          </a:p>
        </p:txBody>
      </p:sp>
      <p:sp>
        <p:nvSpPr>
          <p:cNvPr id="3" name="object 2">
            <a:extLst>
              <a:ext uri="{FF2B5EF4-FFF2-40B4-BE49-F238E27FC236}">
                <a16:creationId xmlns:a16="http://schemas.microsoft.com/office/drawing/2014/main" id="{3D43CDEA-22C6-5247-967D-37701C921490}"/>
              </a:ext>
            </a:extLst>
          </p:cNvPr>
          <p:cNvSpPr/>
          <p:nvPr userDrawn="1"/>
        </p:nvSpPr>
        <p:spPr>
          <a:xfrm>
            <a:off x="0" y="0"/>
            <a:ext cx="3657962" cy="5143500"/>
          </a:xfrm>
          <a:prstGeom prst="rect">
            <a:avLst/>
          </a:prstGeom>
          <a:blipFill>
            <a:blip r:embed="rId2" cstate="print"/>
            <a:stretch>
              <a:fillRect/>
            </a:stretch>
          </a:blipFill>
        </p:spPr>
        <p:txBody>
          <a:bodyPr wrap="square" lIns="0" tIns="0" rIns="0" bIns="0" rtlCol="0"/>
          <a:lstStyle/>
          <a:p>
            <a:endParaRPr sz="1350"/>
          </a:p>
        </p:txBody>
      </p:sp>
      <p:sp>
        <p:nvSpPr>
          <p:cNvPr id="4" name="object 6">
            <a:extLst>
              <a:ext uri="{FF2B5EF4-FFF2-40B4-BE49-F238E27FC236}">
                <a16:creationId xmlns:a16="http://schemas.microsoft.com/office/drawing/2014/main" id="{B35F6348-FF44-5F49-AB08-BB0EFFF0A29A}"/>
              </a:ext>
            </a:extLst>
          </p:cNvPr>
          <p:cNvSpPr/>
          <p:nvPr userDrawn="1"/>
        </p:nvSpPr>
        <p:spPr>
          <a:xfrm>
            <a:off x="824215" y="2900507"/>
            <a:ext cx="4252913" cy="2243138"/>
          </a:xfrm>
          <a:custGeom>
            <a:avLst/>
            <a:gdLst/>
            <a:ahLst/>
            <a:cxnLst/>
            <a:rect l="l" t="t" r="r" b="b"/>
            <a:pathLst>
              <a:path w="5670550" h="2990850">
                <a:moveTo>
                  <a:pt x="5665718" y="2990656"/>
                </a:moveTo>
                <a:lnTo>
                  <a:pt x="5666377" y="2979402"/>
                </a:lnTo>
                <a:lnTo>
                  <a:pt x="5668380" y="2931471"/>
                </a:lnTo>
                <a:lnTo>
                  <a:pt x="5669587" y="2883337"/>
                </a:lnTo>
                <a:lnTo>
                  <a:pt x="5669991" y="2835008"/>
                </a:lnTo>
                <a:lnTo>
                  <a:pt x="5669587" y="2786679"/>
                </a:lnTo>
                <a:lnTo>
                  <a:pt x="5668380" y="2738545"/>
                </a:lnTo>
                <a:lnTo>
                  <a:pt x="5666377" y="2690613"/>
                </a:lnTo>
                <a:lnTo>
                  <a:pt x="5663584" y="2642890"/>
                </a:lnTo>
                <a:lnTo>
                  <a:pt x="5660007" y="2595381"/>
                </a:lnTo>
                <a:lnTo>
                  <a:pt x="5655652" y="2548093"/>
                </a:lnTo>
                <a:lnTo>
                  <a:pt x="5650526" y="2501032"/>
                </a:lnTo>
                <a:lnTo>
                  <a:pt x="5644636" y="2454205"/>
                </a:lnTo>
                <a:lnTo>
                  <a:pt x="5637987" y="2407619"/>
                </a:lnTo>
                <a:lnTo>
                  <a:pt x="5630587" y="2361279"/>
                </a:lnTo>
                <a:lnTo>
                  <a:pt x="5622441" y="2315192"/>
                </a:lnTo>
                <a:lnTo>
                  <a:pt x="5613556" y="2269365"/>
                </a:lnTo>
                <a:lnTo>
                  <a:pt x="5603939" y="2223803"/>
                </a:lnTo>
                <a:lnTo>
                  <a:pt x="5593595" y="2178513"/>
                </a:lnTo>
                <a:lnTo>
                  <a:pt x="5582531" y="2133502"/>
                </a:lnTo>
                <a:lnTo>
                  <a:pt x="5570754" y="2088776"/>
                </a:lnTo>
                <a:lnTo>
                  <a:pt x="5558270" y="2044342"/>
                </a:lnTo>
                <a:lnTo>
                  <a:pt x="5545085" y="2000205"/>
                </a:lnTo>
                <a:lnTo>
                  <a:pt x="5531206" y="1956372"/>
                </a:lnTo>
                <a:lnTo>
                  <a:pt x="5516639" y="1912850"/>
                </a:lnTo>
                <a:lnTo>
                  <a:pt x="5501391" y="1869645"/>
                </a:lnTo>
                <a:lnTo>
                  <a:pt x="5485467" y="1826763"/>
                </a:lnTo>
                <a:lnTo>
                  <a:pt x="5468875" y="1784211"/>
                </a:lnTo>
                <a:lnTo>
                  <a:pt x="5451620" y="1741995"/>
                </a:lnTo>
                <a:lnTo>
                  <a:pt x="5433710" y="1700122"/>
                </a:lnTo>
                <a:lnTo>
                  <a:pt x="5415150" y="1658597"/>
                </a:lnTo>
                <a:lnTo>
                  <a:pt x="5395946" y="1617428"/>
                </a:lnTo>
                <a:lnTo>
                  <a:pt x="5376107" y="1576621"/>
                </a:lnTo>
                <a:lnTo>
                  <a:pt x="5355636" y="1536182"/>
                </a:lnTo>
                <a:lnTo>
                  <a:pt x="5334542" y="1496117"/>
                </a:lnTo>
                <a:lnTo>
                  <a:pt x="5312831" y="1456433"/>
                </a:lnTo>
                <a:lnTo>
                  <a:pt x="5290508" y="1417136"/>
                </a:lnTo>
                <a:lnTo>
                  <a:pt x="5267580" y="1378233"/>
                </a:lnTo>
                <a:lnTo>
                  <a:pt x="5244055" y="1339731"/>
                </a:lnTo>
                <a:lnTo>
                  <a:pt x="5219937" y="1301634"/>
                </a:lnTo>
                <a:lnTo>
                  <a:pt x="5195233" y="1263951"/>
                </a:lnTo>
                <a:lnTo>
                  <a:pt x="5169951" y="1226687"/>
                </a:lnTo>
                <a:lnTo>
                  <a:pt x="5144095" y="1189849"/>
                </a:lnTo>
                <a:lnTo>
                  <a:pt x="5117674" y="1153442"/>
                </a:lnTo>
                <a:lnTo>
                  <a:pt x="5090692" y="1117474"/>
                </a:lnTo>
                <a:lnTo>
                  <a:pt x="5063157" y="1081951"/>
                </a:lnTo>
                <a:lnTo>
                  <a:pt x="5035074" y="1046879"/>
                </a:lnTo>
                <a:lnTo>
                  <a:pt x="5006451" y="1012265"/>
                </a:lnTo>
                <a:lnTo>
                  <a:pt x="4977294" y="978115"/>
                </a:lnTo>
                <a:lnTo>
                  <a:pt x="4947608" y="944436"/>
                </a:lnTo>
                <a:lnTo>
                  <a:pt x="4917401" y="911233"/>
                </a:lnTo>
                <a:lnTo>
                  <a:pt x="4886678" y="878513"/>
                </a:lnTo>
                <a:lnTo>
                  <a:pt x="4855447" y="846283"/>
                </a:lnTo>
                <a:lnTo>
                  <a:pt x="4823713" y="814550"/>
                </a:lnTo>
                <a:lnTo>
                  <a:pt x="4791484" y="783318"/>
                </a:lnTo>
                <a:lnTo>
                  <a:pt x="4758764" y="752595"/>
                </a:lnTo>
                <a:lnTo>
                  <a:pt x="4725562" y="722388"/>
                </a:lnTo>
                <a:lnTo>
                  <a:pt x="4691882" y="692702"/>
                </a:lnTo>
                <a:lnTo>
                  <a:pt x="4657732" y="663544"/>
                </a:lnTo>
                <a:lnTo>
                  <a:pt x="4623118" y="634921"/>
                </a:lnTo>
                <a:lnTo>
                  <a:pt x="4588047" y="606838"/>
                </a:lnTo>
                <a:lnTo>
                  <a:pt x="4552524" y="579303"/>
                </a:lnTo>
                <a:lnTo>
                  <a:pt x="4516556" y="552321"/>
                </a:lnTo>
                <a:lnTo>
                  <a:pt x="4480150" y="525899"/>
                </a:lnTo>
                <a:lnTo>
                  <a:pt x="4443312" y="500044"/>
                </a:lnTo>
                <a:lnTo>
                  <a:pt x="4406048" y="474761"/>
                </a:lnTo>
                <a:lnTo>
                  <a:pt x="4368365" y="450057"/>
                </a:lnTo>
                <a:lnTo>
                  <a:pt x="4330269" y="425939"/>
                </a:lnTo>
                <a:lnTo>
                  <a:pt x="4291766" y="402413"/>
                </a:lnTo>
                <a:lnTo>
                  <a:pt x="4252863" y="379485"/>
                </a:lnTo>
                <a:lnTo>
                  <a:pt x="4213567" y="357163"/>
                </a:lnTo>
                <a:lnTo>
                  <a:pt x="4173883" y="335451"/>
                </a:lnTo>
                <a:lnTo>
                  <a:pt x="4133819" y="314356"/>
                </a:lnTo>
                <a:lnTo>
                  <a:pt x="4093380" y="293886"/>
                </a:lnTo>
                <a:lnTo>
                  <a:pt x="4052572" y="274046"/>
                </a:lnTo>
                <a:lnTo>
                  <a:pt x="4011403" y="254843"/>
                </a:lnTo>
                <a:lnTo>
                  <a:pt x="3969879" y="236283"/>
                </a:lnTo>
                <a:lnTo>
                  <a:pt x="3928006" y="218372"/>
                </a:lnTo>
                <a:lnTo>
                  <a:pt x="3885790" y="201117"/>
                </a:lnTo>
                <a:lnTo>
                  <a:pt x="3843238" y="184525"/>
                </a:lnTo>
                <a:lnTo>
                  <a:pt x="3800356" y="168601"/>
                </a:lnTo>
                <a:lnTo>
                  <a:pt x="3757151" y="153353"/>
                </a:lnTo>
                <a:lnTo>
                  <a:pt x="3713629" y="138785"/>
                </a:lnTo>
                <a:lnTo>
                  <a:pt x="3669797" y="124906"/>
                </a:lnTo>
                <a:lnTo>
                  <a:pt x="3625660" y="111721"/>
                </a:lnTo>
                <a:lnTo>
                  <a:pt x="3581226" y="99237"/>
                </a:lnTo>
                <a:lnTo>
                  <a:pt x="3536500" y="87460"/>
                </a:lnTo>
                <a:lnTo>
                  <a:pt x="3491489" y="76396"/>
                </a:lnTo>
                <a:lnTo>
                  <a:pt x="3446199" y="66052"/>
                </a:lnTo>
                <a:lnTo>
                  <a:pt x="3400638" y="56435"/>
                </a:lnTo>
                <a:lnTo>
                  <a:pt x="3354810" y="47550"/>
                </a:lnTo>
                <a:lnTo>
                  <a:pt x="3308724" y="39404"/>
                </a:lnTo>
                <a:lnTo>
                  <a:pt x="3262384" y="32003"/>
                </a:lnTo>
                <a:lnTo>
                  <a:pt x="3215797" y="25355"/>
                </a:lnTo>
                <a:lnTo>
                  <a:pt x="3168971" y="19464"/>
                </a:lnTo>
                <a:lnTo>
                  <a:pt x="3121910" y="14338"/>
                </a:lnTo>
                <a:lnTo>
                  <a:pt x="3074622" y="9984"/>
                </a:lnTo>
                <a:lnTo>
                  <a:pt x="3027113" y="6406"/>
                </a:lnTo>
                <a:lnTo>
                  <a:pt x="2979390" y="3613"/>
                </a:lnTo>
                <a:lnTo>
                  <a:pt x="2931458" y="1610"/>
                </a:lnTo>
                <a:lnTo>
                  <a:pt x="2883324" y="403"/>
                </a:lnTo>
                <a:lnTo>
                  <a:pt x="2834995" y="0"/>
                </a:lnTo>
                <a:lnTo>
                  <a:pt x="2786666" y="403"/>
                </a:lnTo>
                <a:lnTo>
                  <a:pt x="2738532" y="1610"/>
                </a:lnTo>
                <a:lnTo>
                  <a:pt x="2690601" y="3613"/>
                </a:lnTo>
                <a:lnTo>
                  <a:pt x="2642877" y="6406"/>
                </a:lnTo>
                <a:lnTo>
                  <a:pt x="2595368" y="9984"/>
                </a:lnTo>
                <a:lnTo>
                  <a:pt x="2548080" y="14338"/>
                </a:lnTo>
                <a:lnTo>
                  <a:pt x="2501020" y="19464"/>
                </a:lnTo>
                <a:lnTo>
                  <a:pt x="2454193" y="25355"/>
                </a:lnTo>
                <a:lnTo>
                  <a:pt x="2407606" y="32003"/>
                </a:lnTo>
                <a:lnTo>
                  <a:pt x="2361267" y="39404"/>
                </a:lnTo>
                <a:lnTo>
                  <a:pt x="2315180" y="47550"/>
                </a:lnTo>
                <a:lnTo>
                  <a:pt x="2269352" y="56435"/>
                </a:lnTo>
                <a:lnTo>
                  <a:pt x="2223791" y="66052"/>
                </a:lnTo>
                <a:lnTo>
                  <a:pt x="2178501" y="76396"/>
                </a:lnTo>
                <a:lnTo>
                  <a:pt x="2133490" y="87460"/>
                </a:lnTo>
                <a:lnTo>
                  <a:pt x="2088765" y="99237"/>
                </a:lnTo>
                <a:lnTo>
                  <a:pt x="2044330" y="111721"/>
                </a:lnTo>
                <a:lnTo>
                  <a:pt x="2000193" y="124906"/>
                </a:lnTo>
                <a:lnTo>
                  <a:pt x="1956361" y="138785"/>
                </a:lnTo>
                <a:lnTo>
                  <a:pt x="1912839" y="153353"/>
                </a:lnTo>
                <a:lnTo>
                  <a:pt x="1869634" y="168601"/>
                </a:lnTo>
                <a:lnTo>
                  <a:pt x="1826752" y="184525"/>
                </a:lnTo>
                <a:lnTo>
                  <a:pt x="1784200" y="201117"/>
                </a:lnTo>
                <a:lnTo>
                  <a:pt x="1741984" y="218372"/>
                </a:lnTo>
                <a:lnTo>
                  <a:pt x="1700111" y="236283"/>
                </a:lnTo>
                <a:lnTo>
                  <a:pt x="1658587" y="254843"/>
                </a:lnTo>
                <a:lnTo>
                  <a:pt x="1617418" y="274046"/>
                </a:lnTo>
                <a:lnTo>
                  <a:pt x="1576611" y="293886"/>
                </a:lnTo>
                <a:lnTo>
                  <a:pt x="1536172" y="314356"/>
                </a:lnTo>
                <a:lnTo>
                  <a:pt x="1496107" y="335451"/>
                </a:lnTo>
                <a:lnTo>
                  <a:pt x="1456423" y="357163"/>
                </a:lnTo>
                <a:lnTo>
                  <a:pt x="1417127" y="379485"/>
                </a:lnTo>
                <a:lnTo>
                  <a:pt x="1378224" y="402413"/>
                </a:lnTo>
                <a:lnTo>
                  <a:pt x="1339722" y="425939"/>
                </a:lnTo>
                <a:lnTo>
                  <a:pt x="1301626" y="450057"/>
                </a:lnTo>
                <a:lnTo>
                  <a:pt x="1263942" y="474761"/>
                </a:lnTo>
                <a:lnTo>
                  <a:pt x="1226678" y="500044"/>
                </a:lnTo>
                <a:lnTo>
                  <a:pt x="1189840" y="525899"/>
                </a:lnTo>
                <a:lnTo>
                  <a:pt x="1153434" y="552321"/>
                </a:lnTo>
                <a:lnTo>
                  <a:pt x="1117466" y="579303"/>
                </a:lnTo>
                <a:lnTo>
                  <a:pt x="1081943" y="606838"/>
                </a:lnTo>
                <a:lnTo>
                  <a:pt x="1046872" y="634921"/>
                </a:lnTo>
                <a:lnTo>
                  <a:pt x="1012258" y="663544"/>
                </a:lnTo>
                <a:lnTo>
                  <a:pt x="978108" y="692702"/>
                </a:lnTo>
                <a:lnTo>
                  <a:pt x="944429" y="722388"/>
                </a:lnTo>
                <a:lnTo>
                  <a:pt x="911226" y="752595"/>
                </a:lnTo>
                <a:lnTo>
                  <a:pt x="878507" y="783318"/>
                </a:lnTo>
                <a:lnTo>
                  <a:pt x="846277" y="814550"/>
                </a:lnTo>
                <a:lnTo>
                  <a:pt x="814543" y="846283"/>
                </a:lnTo>
                <a:lnTo>
                  <a:pt x="783312" y="878513"/>
                </a:lnTo>
                <a:lnTo>
                  <a:pt x="752590" y="911233"/>
                </a:lnTo>
                <a:lnTo>
                  <a:pt x="722382" y="944436"/>
                </a:lnTo>
                <a:lnTo>
                  <a:pt x="692697" y="978115"/>
                </a:lnTo>
                <a:lnTo>
                  <a:pt x="663539" y="1012265"/>
                </a:lnTo>
                <a:lnTo>
                  <a:pt x="634916" y="1046879"/>
                </a:lnTo>
                <a:lnTo>
                  <a:pt x="606833" y="1081951"/>
                </a:lnTo>
                <a:lnTo>
                  <a:pt x="579298" y="1117474"/>
                </a:lnTo>
                <a:lnTo>
                  <a:pt x="552316" y="1153442"/>
                </a:lnTo>
                <a:lnTo>
                  <a:pt x="525895" y="1189849"/>
                </a:lnTo>
                <a:lnTo>
                  <a:pt x="500039" y="1226687"/>
                </a:lnTo>
                <a:lnTo>
                  <a:pt x="474757" y="1263951"/>
                </a:lnTo>
                <a:lnTo>
                  <a:pt x="450053" y="1301634"/>
                </a:lnTo>
                <a:lnTo>
                  <a:pt x="425936" y="1339731"/>
                </a:lnTo>
                <a:lnTo>
                  <a:pt x="402410" y="1378233"/>
                </a:lnTo>
                <a:lnTo>
                  <a:pt x="379482" y="1417136"/>
                </a:lnTo>
                <a:lnTo>
                  <a:pt x="357159" y="1456433"/>
                </a:lnTo>
                <a:lnTo>
                  <a:pt x="335448" y="1496117"/>
                </a:lnTo>
                <a:lnTo>
                  <a:pt x="314354" y="1536182"/>
                </a:lnTo>
                <a:lnTo>
                  <a:pt x="293884" y="1576621"/>
                </a:lnTo>
                <a:lnTo>
                  <a:pt x="274044" y="1617428"/>
                </a:lnTo>
                <a:lnTo>
                  <a:pt x="254841" y="1658597"/>
                </a:lnTo>
                <a:lnTo>
                  <a:pt x="236281" y="1700122"/>
                </a:lnTo>
                <a:lnTo>
                  <a:pt x="218370" y="1741995"/>
                </a:lnTo>
                <a:lnTo>
                  <a:pt x="201116" y="1784211"/>
                </a:lnTo>
                <a:lnTo>
                  <a:pt x="184523" y="1826763"/>
                </a:lnTo>
                <a:lnTo>
                  <a:pt x="168600" y="1869645"/>
                </a:lnTo>
                <a:lnTo>
                  <a:pt x="153351" y="1912850"/>
                </a:lnTo>
                <a:lnTo>
                  <a:pt x="138784" y="1956372"/>
                </a:lnTo>
                <a:lnTo>
                  <a:pt x="124905" y="2000205"/>
                </a:lnTo>
                <a:lnTo>
                  <a:pt x="111720" y="2044342"/>
                </a:lnTo>
                <a:lnTo>
                  <a:pt x="99236" y="2088776"/>
                </a:lnTo>
                <a:lnTo>
                  <a:pt x="87459" y="2133502"/>
                </a:lnTo>
                <a:lnTo>
                  <a:pt x="76395" y="2178513"/>
                </a:lnTo>
                <a:lnTo>
                  <a:pt x="66051" y="2223803"/>
                </a:lnTo>
                <a:lnTo>
                  <a:pt x="56434" y="2269365"/>
                </a:lnTo>
                <a:lnTo>
                  <a:pt x="47549" y="2315192"/>
                </a:lnTo>
                <a:lnTo>
                  <a:pt x="39403" y="2361279"/>
                </a:lnTo>
                <a:lnTo>
                  <a:pt x="32003" y="2407619"/>
                </a:lnTo>
                <a:lnTo>
                  <a:pt x="25354" y="2454205"/>
                </a:lnTo>
                <a:lnTo>
                  <a:pt x="19464" y="2501032"/>
                </a:lnTo>
                <a:lnTo>
                  <a:pt x="14338" y="2548093"/>
                </a:lnTo>
                <a:lnTo>
                  <a:pt x="9984" y="2595381"/>
                </a:lnTo>
                <a:lnTo>
                  <a:pt x="6406" y="2642890"/>
                </a:lnTo>
                <a:lnTo>
                  <a:pt x="3613" y="2690613"/>
                </a:lnTo>
                <a:lnTo>
                  <a:pt x="1610" y="2738545"/>
                </a:lnTo>
                <a:lnTo>
                  <a:pt x="403" y="2786679"/>
                </a:lnTo>
                <a:lnTo>
                  <a:pt x="0" y="2835008"/>
                </a:lnTo>
                <a:lnTo>
                  <a:pt x="403" y="2883337"/>
                </a:lnTo>
                <a:lnTo>
                  <a:pt x="1610" y="2931471"/>
                </a:lnTo>
                <a:lnTo>
                  <a:pt x="3613" y="2979402"/>
                </a:lnTo>
                <a:lnTo>
                  <a:pt x="4272" y="2990656"/>
                </a:lnTo>
              </a:path>
            </a:pathLst>
          </a:custGeom>
          <a:ln w="12700">
            <a:solidFill>
              <a:srgbClr val="ED1C24"/>
            </a:solidFill>
          </a:ln>
        </p:spPr>
        <p:txBody>
          <a:bodyPr wrap="square" lIns="0" tIns="0" rIns="0" bIns="0" rtlCol="0"/>
          <a:lstStyle/>
          <a:p>
            <a:endParaRPr sz="1350"/>
          </a:p>
        </p:txBody>
      </p:sp>
      <p:sp>
        <p:nvSpPr>
          <p:cNvPr id="5" name="object 7">
            <a:extLst>
              <a:ext uri="{FF2B5EF4-FFF2-40B4-BE49-F238E27FC236}">
                <a16:creationId xmlns:a16="http://schemas.microsoft.com/office/drawing/2014/main" id="{F7B1A325-734B-0E49-9F4E-B4077B7F3C71}"/>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6" name="object 8">
            <a:extLst>
              <a:ext uri="{FF2B5EF4-FFF2-40B4-BE49-F238E27FC236}">
                <a16:creationId xmlns:a16="http://schemas.microsoft.com/office/drawing/2014/main" id="{1CC37872-0B23-554F-8F01-3B3FE260B41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8" name="Text Placeholder 7">
            <a:extLst>
              <a:ext uri="{FF2B5EF4-FFF2-40B4-BE49-F238E27FC236}">
                <a16:creationId xmlns:a16="http://schemas.microsoft.com/office/drawing/2014/main" id="{F0F1E96A-3952-4E48-9849-8AF9D26FE7A7}"/>
              </a:ext>
            </a:extLst>
          </p:cNvPr>
          <p:cNvSpPr>
            <a:spLocks noGrp="1"/>
          </p:cNvSpPr>
          <p:nvPr>
            <p:ph type="body" sz="quarter" idx="10"/>
          </p:nvPr>
        </p:nvSpPr>
        <p:spPr>
          <a:xfrm>
            <a:off x="4914900" y="464344"/>
            <a:ext cx="3943350" cy="138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3185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329BD460-E4D3-CF47-8E15-B2DE205ADB45}"/>
              </a:ext>
            </a:extLst>
          </p:cNvPr>
          <p:cNvSpPr/>
          <p:nvPr userDrawn="1"/>
        </p:nvSpPr>
        <p:spPr>
          <a:xfrm>
            <a:off x="0" y="0"/>
            <a:ext cx="3657962" cy="5143500"/>
          </a:xfrm>
          <a:prstGeom prst="rect">
            <a:avLst/>
          </a:prstGeom>
          <a:blipFill>
            <a:blip r:embed="rId2" cstate="print"/>
            <a:stretch>
              <a:fillRect/>
            </a:stretch>
          </a:blipFill>
        </p:spPr>
        <p:txBody>
          <a:bodyPr wrap="square" lIns="0" tIns="0" rIns="0" bIns="0" rtlCol="0"/>
          <a:lstStyle/>
          <a:p>
            <a:endParaRPr sz="1350"/>
          </a:p>
        </p:txBody>
      </p:sp>
      <p:sp>
        <p:nvSpPr>
          <p:cNvPr id="10" name="object 6">
            <a:extLst>
              <a:ext uri="{FF2B5EF4-FFF2-40B4-BE49-F238E27FC236}">
                <a16:creationId xmlns:a16="http://schemas.microsoft.com/office/drawing/2014/main" id="{24CC85E6-0F33-D441-B907-8CD24B22FAA6}"/>
              </a:ext>
            </a:extLst>
          </p:cNvPr>
          <p:cNvSpPr/>
          <p:nvPr userDrawn="1"/>
        </p:nvSpPr>
        <p:spPr>
          <a:xfrm>
            <a:off x="824215" y="2900507"/>
            <a:ext cx="4252913" cy="2243138"/>
          </a:xfrm>
          <a:custGeom>
            <a:avLst/>
            <a:gdLst/>
            <a:ahLst/>
            <a:cxnLst/>
            <a:rect l="l" t="t" r="r" b="b"/>
            <a:pathLst>
              <a:path w="5670550" h="2990850">
                <a:moveTo>
                  <a:pt x="5665718" y="2990656"/>
                </a:moveTo>
                <a:lnTo>
                  <a:pt x="5666377" y="2979402"/>
                </a:lnTo>
                <a:lnTo>
                  <a:pt x="5668380" y="2931471"/>
                </a:lnTo>
                <a:lnTo>
                  <a:pt x="5669587" y="2883337"/>
                </a:lnTo>
                <a:lnTo>
                  <a:pt x="5669991" y="2835008"/>
                </a:lnTo>
                <a:lnTo>
                  <a:pt x="5669587" y="2786679"/>
                </a:lnTo>
                <a:lnTo>
                  <a:pt x="5668380" y="2738545"/>
                </a:lnTo>
                <a:lnTo>
                  <a:pt x="5666377" y="2690613"/>
                </a:lnTo>
                <a:lnTo>
                  <a:pt x="5663584" y="2642890"/>
                </a:lnTo>
                <a:lnTo>
                  <a:pt x="5660007" y="2595381"/>
                </a:lnTo>
                <a:lnTo>
                  <a:pt x="5655652" y="2548093"/>
                </a:lnTo>
                <a:lnTo>
                  <a:pt x="5650526" y="2501032"/>
                </a:lnTo>
                <a:lnTo>
                  <a:pt x="5644636" y="2454205"/>
                </a:lnTo>
                <a:lnTo>
                  <a:pt x="5637987" y="2407619"/>
                </a:lnTo>
                <a:lnTo>
                  <a:pt x="5630587" y="2361279"/>
                </a:lnTo>
                <a:lnTo>
                  <a:pt x="5622441" y="2315192"/>
                </a:lnTo>
                <a:lnTo>
                  <a:pt x="5613556" y="2269365"/>
                </a:lnTo>
                <a:lnTo>
                  <a:pt x="5603939" y="2223803"/>
                </a:lnTo>
                <a:lnTo>
                  <a:pt x="5593595" y="2178513"/>
                </a:lnTo>
                <a:lnTo>
                  <a:pt x="5582531" y="2133502"/>
                </a:lnTo>
                <a:lnTo>
                  <a:pt x="5570754" y="2088776"/>
                </a:lnTo>
                <a:lnTo>
                  <a:pt x="5558270" y="2044342"/>
                </a:lnTo>
                <a:lnTo>
                  <a:pt x="5545085" y="2000205"/>
                </a:lnTo>
                <a:lnTo>
                  <a:pt x="5531206" y="1956372"/>
                </a:lnTo>
                <a:lnTo>
                  <a:pt x="5516639" y="1912850"/>
                </a:lnTo>
                <a:lnTo>
                  <a:pt x="5501391" y="1869645"/>
                </a:lnTo>
                <a:lnTo>
                  <a:pt x="5485467" y="1826763"/>
                </a:lnTo>
                <a:lnTo>
                  <a:pt x="5468875" y="1784211"/>
                </a:lnTo>
                <a:lnTo>
                  <a:pt x="5451620" y="1741995"/>
                </a:lnTo>
                <a:lnTo>
                  <a:pt x="5433710" y="1700122"/>
                </a:lnTo>
                <a:lnTo>
                  <a:pt x="5415150" y="1658597"/>
                </a:lnTo>
                <a:lnTo>
                  <a:pt x="5395946" y="1617428"/>
                </a:lnTo>
                <a:lnTo>
                  <a:pt x="5376107" y="1576621"/>
                </a:lnTo>
                <a:lnTo>
                  <a:pt x="5355636" y="1536182"/>
                </a:lnTo>
                <a:lnTo>
                  <a:pt x="5334542" y="1496117"/>
                </a:lnTo>
                <a:lnTo>
                  <a:pt x="5312831" y="1456433"/>
                </a:lnTo>
                <a:lnTo>
                  <a:pt x="5290508" y="1417136"/>
                </a:lnTo>
                <a:lnTo>
                  <a:pt x="5267580" y="1378233"/>
                </a:lnTo>
                <a:lnTo>
                  <a:pt x="5244055" y="1339731"/>
                </a:lnTo>
                <a:lnTo>
                  <a:pt x="5219937" y="1301634"/>
                </a:lnTo>
                <a:lnTo>
                  <a:pt x="5195233" y="1263951"/>
                </a:lnTo>
                <a:lnTo>
                  <a:pt x="5169951" y="1226687"/>
                </a:lnTo>
                <a:lnTo>
                  <a:pt x="5144095" y="1189849"/>
                </a:lnTo>
                <a:lnTo>
                  <a:pt x="5117674" y="1153442"/>
                </a:lnTo>
                <a:lnTo>
                  <a:pt x="5090692" y="1117474"/>
                </a:lnTo>
                <a:lnTo>
                  <a:pt x="5063157" y="1081951"/>
                </a:lnTo>
                <a:lnTo>
                  <a:pt x="5035074" y="1046879"/>
                </a:lnTo>
                <a:lnTo>
                  <a:pt x="5006451" y="1012265"/>
                </a:lnTo>
                <a:lnTo>
                  <a:pt x="4977294" y="978115"/>
                </a:lnTo>
                <a:lnTo>
                  <a:pt x="4947608" y="944436"/>
                </a:lnTo>
                <a:lnTo>
                  <a:pt x="4917401" y="911233"/>
                </a:lnTo>
                <a:lnTo>
                  <a:pt x="4886678" y="878513"/>
                </a:lnTo>
                <a:lnTo>
                  <a:pt x="4855447" y="846283"/>
                </a:lnTo>
                <a:lnTo>
                  <a:pt x="4823713" y="814550"/>
                </a:lnTo>
                <a:lnTo>
                  <a:pt x="4791484" y="783318"/>
                </a:lnTo>
                <a:lnTo>
                  <a:pt x="4758764" y="752595"/>
                </a:lnTo>
                <a:lnTo>
                  <a:pt x="4725562" y="722388"/>
                </a:lnTo>
                <a:lnTo>
                  <a:pt x="4691882" y="692702"/>
                </a:lnTo>
                <a:lnTo>
                  <a:pt x="4657732" y="663544"/>
                </a:lnTo>
                <a:lnTo>
                  <a:pt x="4623118" y="634921"/>
                </a:lnTo>
                <a:lnTo>
                  <a:pt x="4588047" y="606838"/>
                </a:lnTo>
                <a:lnTo>
                  <a:pt x="4552524" y="579303"/>
                </a:lnTo>
                <a:lnTo>
                  <a:pt x="4516556" y="552321"/>
                </a:lnTo>
                <a:lnTo>
                  <a:pt x="4480150" y="525899"/>
                </a:lnTo>
                <a:lnTo>
                  <a:pt x="4443312" y="500044"/>
                </a:lnTo>
                <a:lnTo>
                  <a:pt x="4406048" y="474761"/>
                </a:lnTo>
                <a:lnTo>
                  <a:pt x="4368365" y="450057"/>
                </a:lnTo>
                <a:lnTo>
                  <a:pt x="4330269" y="425939"/>
                </a:lnTo>
                <a:lnTo>
                  <a:pt x="4291766" y="402413"/>
                </a:lnTo>
                <a:lnTo>
                  <a:pt x="4252863" y="379485"/>
                </a:lnTo>
                <a:lnTo>
                  <a:pt x="4213567" y="357163"/>
                </a:lnTo>
                <a:lnTo>
                  <a:pt x="4173883" y="335451"/>
                </a:lnTo>
                <a:lnTo>
                  <a:pt x="4133819" y="314356"/>
                </a:lnTo>
                <a:lnTo>
                  <a:pt x="4093380" y="293886"/>
                </a:lnTo>
                <a:lnTo>
                  <a:pt x="4052572" y="274046"/>
                </a:lnTo>
                <a:lnTo>
                  <a:pt x="4011403" y="254843"/>
                </a:lnTo>
                <a:lnTo>
                  <a:pt x="3969879" y="236283"/>
                </a:lnTo>
                <a:lnTo>
                  <a:pt x="3928006" y="218372"/>
                </a:lnTo>
                <a:lnTo>
                  <a:pt x="3885790" y="201117"/>
                </a:lnTo>
                <a:lnTo>
                  <a:pt x="3843238" y="184525"/>
                </a:lnTo>
                <a:lnTo>
                  <a:pt x="3800356" y="168601"/>
                </a:lnTo>
                <a:lnTo>
                  <a:pt x="3757151" y="153353"/>
                </a:lnTo>
                <a:lnTo>
                  <a:pt x="3713629" y="138785"/>
                </a:lnTo>
                <a:lnTo>
                  <a:pt x="3669797" y="124906"/>
                </a:lnTo>
                <a:lnTo>
                  <a:pt x="3625660" y="111721"/>
                </a:lnTo>
                <a:lnTo>
                  <a:pt x="3581226" y="99237"/>
                </a:lnTo>
                <a:lnTo>
                  <a:pt x="3536500" y="87460"/>
                </a:lnTo>
                <a:lnTo>
                  <a:pt x="3491489" y="76396"/>
                </a:lnTo>
                <a:lnTo>
                  <a:pt x="3446199" y="66052"/>
                </a:lnTo>
                <a:lnTo>
                  <a:pt x="3400638" y="56435"/>
                </a:lnTo>
                <a:lnTo>
                  <a:pt x="3354810" y="47550"/>
                </a:lnTo>
                <a:lnTo>
                  <a:pt x="3308724" y="39404"/>
                </a:lnTo>
                <a:lnTo>
                  <a:pt x="3262384" y="32003"/>
                </a:lnTo>
                <a:lnTo>
                  <a:pt x="3215797" y="25355"/>
                </a:lnTo>
                <a:lnTo>
                  <a:pt x="3168971" y="19464"/>
                </a:lnTo>
                <a:lnTo>
                  <a:pt x="3121910" y="14338"/>
                </a:lnTo>
                <a:lnTo>
                  <a:pt x="3074622" y="9984"/>
                </a:lnTo>
                <a:lnTo>
                  <a:pt x="3027113" y="6406"/>
                </a:lnTo>
                <a:lnTo>
                  <a:pt x="2979390" y="3613"/>
                </a:lnTo>
                <a:lnTo>
                  <a:pt x="2931458" y="1610"/>
                </a:lnTo>
                <a:lnTo>
                  <a:pt x="2883324" y="403"/>
                </a:lnTo>
                <a:lnTo>
                  <a:pt x="2834995" y="0"/>
                </a:lnTo>
                <a:lnTo>
                  <a:pt x="2786666" y="403"/>
                </a:lnTo>
                <a:lnTo>
                  <a:pt x="2738532" y="1610"/>
                </a:lnTo>
                <a:lnTo>
                  <a:pt x="2690601" y="3613"/>
                </a:lnTo>
                <a:lnTo>
                  <a:pt x="2642877" y="6406"/>
                </a:lnTo>
                <a:lnTo>
                  <a:pt x="2595368" y="9984"/>
                </a:lnTo>
                <a:lnTo>
                  <a:pt x="2548080" y="14338"/>
                </a:lnTo>
                <a:lnTo>
                  <a:pt x="2501020" y="19464"/>
                </a:lnTo>
                <a:lnTo>
                  <a:pt x="2454193" y="25355"/>
                </a:lnTo>
                <a:lnTo>
                  <a:pt x="2407606" y="32003"/>
                </a:lnTo>
                <a:lnTo>
                  <a:pt x="2361267" y="39404"/>
                </a:lnTo>
                <a:lnTo>
                  <a:pt x="2315180" y="47550"/>
                </a:lnTo>
                <a:lnTo>
                  <a:pt x="2269352" y="56435"/>
                </a:lnTo>
                <a:lnTo>
                  <a:pt x="2223791" y="66052"/>
                </a:lnTo>
                <a:lnTo>
                  <a:pt x="2178501" y="76396"/>
                </a:lnTo>
                <a:lnTo>
                  <a:pt x="2133490" y="87460"/>
                </a:lnTo>
                <a:lnTo>
                  <a:pt x="2088765" y="99237"/>
                </a:lnTo>
                <a:lnTo>
                  <a:pt x="2044330" y="111721"/>
                </a:lnTo>
                <a:lnTo>
                  <a:pt x="2000193" y="124906"/>
                </a:lnTo>
                <a:lnTo>
                  <a:pt x="1956361" y="138785"/>
                </a:lnTo>
                <a:lnTo>
                  <a:pt x="1912839" y="153353"/>
                </a:lnTo>
                <a:lnTo>
                  <a:pt x="1869634" y="168601"/>
                </a:lnTo>
                <a:lnTo>
                  <a:pt x="1826752" y="184525"/>
                </a:lnTo>
                <a:lnTo>
                  <a:pt x="1784200" y="201117"/>
                </a:lnTo>
                <a:lnTo>
                  <a:pt x="1741984" y="218372"/>
                </a:lnTo>
                <a:lnTo>
                  <a:pt x="1700111" y="236283"/>
                </a:lnTo>
                <a:lnTo>
                  <a:pt x="1658587" y="254843"/>
                </a:lnTo>
                <a:lnTo>
                  <a:pt x="1617418" y="274046"/>
                </a:lnTo>
                <a:lnTo>
                  <a:pt x="1576611" y="293886"/>
                </a:lnTo>
                <a:lnTo>
                  <a:pt x="1536172" y="314356"/>
                </a:lnTo>
                <a:lnTo>
                  <a:pt x="1496107" y="335451"/>
                </a:lnTo>
                <a:lnTo>
                  <a:pt x="1456423" y="357163"/>
                </a:lnTo>
                <a:lnTo>
                  <a:pt x="1417127" y="379485"/>
                </a:lnTo>
                <a:lnTo>
                  <a:pt x="1378224" y="402413"/>
                </a:lnTo>
                <a:lnTo>
                  <a:pt x="1339722" y="425939"/>
                </a:lnTo>
                <a:lnTo>
                  <a:pt x="1301626" y="450057"/>
                </a:lnTo>
                <a:lnTo>
                  <a:pt x="1263942" y="474761"/>
                </a:lnTo>
                <a:lnTo>
                  <a:pt x="1226678" y="500044"/>
                </a:lnTo>
                <a:lnTo>
                  <a:pt x="1189840" y="525899"/>
                </a:lnTo>
                <a:lnTo>
                  <a:pt x="1153434" y="552321"/>
                </a:lnTo>
                <a:lnTo>
                  <a:pt x="1117466" y="579303"/>
                </a:lnTo>
                <a:lnTo>
                  <a:pt x="1081943" y="606838"/>
                </a:lnTo>
                <a:lnTo>
                  <a:pt x="1046872" y="634921"/>
                </a:lnTo>
                <a:lnTo>
                  <a:pt x="1012258" y="663544"/>
                </a:lnTo>
                <a:lnTo>
                  <a:pt x="978108" y="692702"/>
                </a:lnTo>
                <a:lnTo>
                  <a:pt x="944429" y="722388"/>
                </a:lnTo>
                <a:lnTo>
                  <a:pt x="911226" y="752595"/>
                </a:lnTo>
                <a:lnTo>
                  <a:pt x="878507" y="783318"/>
                </a:lnTo>
                <a:lnTo>
                  <a:pt x="846277" y="814550"/>
                </a:lnTo>
                <a:lnTo>
                  <a:pt x="814543" y="846283"/>
                </a:lnTo>
                <a:lnTo>
                  <a:pt x="783312" y="878513"/>
                </a:lnTo>
                <a:lnTo>
                  <a:pt x="752590" y="911233"/>
                </a:lnTo>
                <a:lnTo>
                  <a:pt x="722382" y="944436"/>
                </a:lnTo>
                <a:lnTo>
                  <a:pt x="692697" y="978115"/>
                </a:lnTo>
                <a:lnTo>
                  <a:pt x="663539" y="1012265"/>
                </a:lnTo>
                <a:lnTo>
                  <a:pt x="634916" y="1046879"/>
                </a:lnTo>
                <a:lnTo>
                  <a:pt x="606833" y="1081951"/>
                </a:lnTo>
                <a:lnTo>
                  <a:pt x="579298" y="1117474"/>
                </a:lnTo>
                <a:lnTo>
                  <a:pt x="552316" y="1153442"/>
                </a:lnTo>
                <a:lnTo>
                  <a:pt x="525895" y="1189849"/>
                </a:lnTo>
                <a:lnTo>
                  <a:pt x="500039" y="1226687"/>
                </a:lnTo>
                <a:lnTo>
                  <a:pt x="474757" y="1263951"/>
                </a:lnTo>
                <a:lnTo>
                  <a:pt x="450053" y="1301634"/>
                </a:lnTo>
                <a:lnTo>
                  <a:pt x="425936" y="1339731"/>
                </a:lnTo>
                <a:lnTo>
                  <a:pt x="402410" y="1378233"/>
                </a:lnTo>
                <a:lnTo>
                  <a:pt x="379482" y="1417136"/>
                </a:lnTo>
                <a:lnTo>
                  <a:pt x="357159" y="1456433"/>
                </a:lnTo>
                <a:lnTo>
                  <a:pt x="335448" y="1496117"/>
                </a:lnTo>
                <a:lnTo>
                  <a:pt x="314354" y="1536182"/>
                </a:lnTo>
                <a:lnTo>
                  <a:pt x="293884" y="1576621"/>
                </a:lnTo>
                <a:lnTo>
                  <a:pt x="274044" y="1617428"/>
                </a:lnTo>
                <a:lnTo>
                  <a:pt x="254841" y="1658597"/>
                </a:lnTo>
                <a:lnTo>
                  <a:pt x="236281" y="1700122"/>
                </a:lnTo>
                <a:lnTo>
                  <a:pt x="218370" y="1741995"/>
                </a:lnTo>
                <a:lnTo>
                  <a:pt x="201116" y="1784211"/>
                </a:lnTo>
                <a:lnTo>
                  <a:pt x="184523" y="1826763"/>
                </a:lnTo>
                <a:lnTo>
                  <a:pt x="168600" y="1869645"/>
                </a:lnTo>
                <a:lnTo>
                  <a:pt x="153351" y="1912850"/>
                </a:lnTo>
                <a:lnTo>
                  <a:pt x="138784" y="1956372"/>
                </a:lnTo>
                <a:lnTo>
                  <a:pt x="124905" y="2000205"/>
                </a:lnTo>
                <a:lnTo>
                  <a:pt x="111720" y="2044342"/>
                </a:lnTo>
                <a:lnTo>
                  <a:pt x="99236" y="2088776"/>
                </a:lnTo>
                <a:lnTo>
                  <a:pt x="87459" y="2133502"/>
                </a:lnTo>
                <a:lnTo>
                  <a:pt x="76395" y="2178513"/>
                </a:lnTo>
                <a:lnTo>
                  <a:pt x="66051" y="2223803"/>
                </a:lnTo>
                <a:lnTo>
                  <a:pt x="56434" y="2269365"/>
                </a:lnTo>
                <a:lnTo>
                  <a:pt x="47549" y="2315192"/>
                </a:lnTo>
                <a:lnTo>
                  <a:pt x="39403" y="2361279"/>
                </a:lnTo>
                <a:lnTo>
                  <a:pt x="32003" y="2407619"/>
                </a:lnTo>
                <a:lnTo>
                  <a:pt x="25354" y="2454205"/>
                </a:lnTo>
                <a:lnTo>
                  <a:pt x="19464" y="2501032"/>
                </a:lnTo>
                <a:lnTo>
                  <a:pt x="14338" y="2548093"/>
                </a:lnTo>
                <a:lnTo>
                  <a:pt x="9984" y="2595381"/>
                </a:lnTo>
                <a:lnTo>
                  <a:pt x="6406" y="2642890"/>
                </a:lnTo>
                <a:lnTo>
                  <a:pt x="3613" y="2690613"/>
                </a:lnTo>
                <a:lnTo>
                  <a:pt x="1610" y="2738545"/>
                </a:lnTo>
                <a:lnTo>
                  <a:pt x="403" y="2786679"/>
                </a:lnTo>
                <a:lnTo>
                  <a:pt x="0" y="2835008"/>
                </a:lnTo>
                <a:lnTo>
                  <a:pt x="403" y="2883337"/>
                </a:lnTo>
                <a:lnTo>
                  <a:pt x="1610" y="2931471"/>
                </a:lnTo>
                <a:lnTo>
                  <a:pt x="3613" y="2979402"/>
                </a:lnTo>
                <a:lnTo>
                  <a:pt x="4272" y="2990656"/>
                </a:lnTo>
              </a:path>
            </a:pathLst>
          </a:custGeom>
          <a:ln w="12700">
            <a:solidFill>
              <a:srgbClr val="ED1C24"/>
            </a:solidFill>
          </a:ln>
        </p:spPr>
        <p:txBody>
          <a:bodyPr wrap="square" lIns="0" tIns="0" rIns="0" bIns="0" rtlCol="0"/>
          <a:lstStyle/>
          <a:p>
            <a:endParaRPr sz="1350"/>
          </a:p>
        </p:txBody>
      </p:sp>
      <p:sp>
        <p:nvSpPr>
          <p:cNvPr id="2" name="Title 1">
            <a:extLst>
              <a:ext uri="{FF2B5EF4-FFF2-40B4-BE49-F238E27FC236}">
                <a16:creationId xmlns:a16="http://schemas.microsoft.com/office/drawing/2014/main" id="{B183285F-374F-5243-B6EC-9E4D5CE3C99E}"/>
              </a:ext>
            </a:extLst>
          </p:cNvPr>
          <p:cNvSpPr>
            <a:spLocks noGrp="1"/>
          </p:cNvSpPr>
          <p:nvPr>
            <p:ph type="title" hasCustomPrompt="1"/>
          </p:nvPr>
        </p:nvSpPr>
        <p:spPr>
          <a:xfrm>
            <a:off x="4028937" y="464819"/>
            <a:ext cx="769441" cy="4286250"/>
          </a:xfrm>
        </p:spPr>
        <p:txBody>
          <a:bodyPr vert="vert270"/>
          <a:lstStyle>
            <a:lvl1pPr>
              <a:defRPr>
                <a:solidFill>
                  <a:schemeClr val="tx1"/>
                </a:solidFill>
              </a:defRPr>
            </a:lvl1pPr>
          </a:lstStyle>
          <a:p>
            <a:r>
              <a:rPr lang="en-US" dirty="0"/>
              <a:t>CLICK TO EDIT MASTER TITLE STYLE</a:t>
            </a:r>
          </a:p>
        </p:txBody>
      </p:sp>
      <p:sp>
        <p:nvSpPr>
          <p:cNvPr id="5" name="object 7">
            <a:extLst>
              <a:ext uri="{FF2B5EF4-FFF2-40B4-BE49-F238E27FC236}">
                <a16:creationId xmlns:a16="http://schemas.microsoft.com/office/drawing/2014/main" id="{F7B1A325-734B-0E49-9F4E-B4077B7F3C71}"/>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6" name="object 8">
            <a:extLst>
              <a:ext uri="{FF2B5EF4-FFF2-40B4-BE49-F238E27FC236}">
                <a16:creationId xmlns:a16="http://schemas.microsoft.com/office/drawing/2014/main" id="{1CC37872-0B23-554F-8F01-3B3FE260B41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8" name="Text Placeholder 7">
            <a:extLst>
              <a:ext uri="{FF2B5EF4-FFF2-40B4-BE49-F238E27FC236}">
                <a16:creationId xmlns:a16="http://schemas.microsoft.com/office/drawing/2014/main" id="{F0F1E96A-3952-4E48-9849-8AF9D26FE7A7}"/>
              </a:ext>
            </a:extLst>
          </p:cNvPr>
          <p:cNvSpPr>
            <a:spLocks noGrp="1"/>
          </p:cNvSpPr>
          <p:nvPr>
            <p:ph type="body" sz="quarter" idx="10"/>
          </p:nvPr>
        </p:nvSpPr>
        <p:spPr>
          <a:xfrm>
            <a:off x="4914900" y="464344"/>
            <a:ext cx="3943350" cy="138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74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06364321"/>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74786C9-60AA-C543-8CF6-6C8DCD0301EC}"/>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6" name="object 3">
            <a:extLst>
              <a:ext uri="{FF2B5EF4-FFF2-40B4-BE49-F238E27FC236}">
                <a16:creationId xmlns:a16="http://schemas.microsoft.com/office/drawing/2014/main" id="{A8C8BE50-D138-284A-85FD-ACE6C1971699}"/>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7" name="object 4">
            <a:extLst>
              <a:ext uri="{FF2B5EF4-FFF2-40B4-BE49-F238E27FC236}">
                <a16:creationId xmlns:a16="http://schemas.microsoft.com/office/drawing/2014/main" id="{8E6E3076-DE59-E544-A3E7-3E8FF4A70E4B}"/>
              </a:ext>
            </a:extLst>
          </p:cNvPr>
          <p:cNvSpPr/>
          <p:nvPr userDrawn="1"/>
        </p:nvSpPr>
        <p:spPr>
          <a:xfrm>
            <a:off x="914486" y="2139743"/>
            <a:ext cx="3662724" cy="3003756"/>
          </a:xfrm>
          <a:prstGeom prst="rect">
            <a:avLst/>
          </a:prstGeom>
          <a:blipFill>
            <a:blip r:embed="rId2" cstate="print"/>
            <a:stretch>
              <a:fillRect/>
            </a:stretch>
          </a:blipFill>
        </p:spPr>
        <p:txBody>
          <a:bodyPr wrap="square" lIns="0" tIns="0" rIns="0" bIns="0" rtlCol="0"/>
          <a:lstStyle/>
          <a:p>
            <a:endParaRPr sz="1350"/>
          </a:p>
        </p:txBody>
      </p:sp>
      <p:sp>
        <p:nvSpPr>
          <p:cNvPr id="13" name="object 10">
            <a:extLst>
              <a:ext uri="{FF2B5EF4-FFF2-40B4-BE49-F238E27FC236}">
                <a16:creationId xmlns:a16="http://schemas.microsoft.com/office/drawing/2014/main" id="{B324D7A2-3CE8-5841-8BE5-EA0A18563CF8}"/>
              </a:ext>
            </a:extLst>
          </p:cNvPr>
          <p:cNvSpPr/>
          <p:nvPr userDrawn="1"/>
        </p:nvSpPr>
        <p:spPr>
          <a:xfrm>
            <a:off x="4572449" y="0"/>
            <a:ext cx="0" cy="5143500"/>
          </a:xfrm>
          <a:custGeom>
            <a:avLst/>
            <a:gdLst/>
            <a:ahLst/>
            <a:cxnLst/>
            <a:rect l="l" t="t" r="r" b="b"/>
            <a:pathLst>
              <a:path h="6858000">
                <a:moveTo>
                  <a:pt x="0" y="0"/>
                </a:moveTo>
                <a:lnTo>
                  <a:pt x="0" y="6858000"/>
                </a:lnTo>
              </a:path>
            </a:pathLst>
          </a:custGeom>
          <a:ln w="12700">
            <a:solidFill>
              <a:srgbClr val="ED1C24"/>
            </a:solidFill>
          </a:ln>
        </p:spPr>
        <p:txBody>
          <a:bodyPr wrap="square" lIns="0" tIns="0" rIns="0" bIns="0" rtlCol="0"/>
          <a:lstStyle/>
          <a:p>
            <a:endParaRPr sz="1350"/>
          </a:p>
        </p:txBody>
      </p:sp>
      <p:sp>
        <p:nvSpPr>
          <p:cNvPr id="14" name="object 11">
            <a:extLst>
              <a:ext uri="{FF2B5EF4-FFF2-40B4-BE49-F238E27FC236}">
                <a16:creationId xmlns:a16="http://schemas.microsoft.com/office/drawing/2014/main" id="{38170E18-FB7C-A74E-8582-EFFC6884E4C1}"/>
              </a:ext>
            </a:extLst>
          </p:cNvPr>
          <p:cNvSpPr/>
          <p:nvPr userDrawn="1"/>
        </p:nvSpPr>
        <p:spPr>
          <a:xfrm>
            <a:off x="8230409" y="1"/>
            <a:ext cx="0" cy="1802606"/>
          </a:xfrm>
          <a:custGeom>
            <a:avLst/>
            <a:gdLst/>
            <a:ahLst/>
            <a:cxnLst/>
            <a:rect l="l" t="t" r="r" b="b"/>
            <a:pathLst>
              <a:path h="2403475">
                <a:moveTo>
                  <a:pt x="0" y="0"/>
                </a:moveTo>
                <a:lnTo>
                  <a:pt x="0" y="2403005"/>
                </a:lnTo>
              </a:path>
            </a:pathLst>
          </a:custGeom>
          <a:ln w="12700">
            <a:solidFill>
              <a:srgbClr val="ED1C24"/>
            </a:solidFill>
          </a:ln>
        </p:spPr>
        <p:txBody>
          <a:bodyPr wrap="square" lIns="0" tIns="0" rIns="0" bIns="0" rtlCol="0"/>
          <a:lstStyle/>
          <a:p>
            <a:endParaRPr sz="1350"/>
          </a:p>
        </p:txBody>
      </p:sp>
      <p:sp>
        <p:nvSpPr>
          <p:cNvPr id="15" name="object 12">
            <a:extLst>
              <a:ext uri="{FF2B5EF4-FFF2-40B4-BE49-F238E27FC236}">
                <a16:creationId xmlns:a16="http://schemas.microsoft.com/office/drawing/2014/main" id="{5A776299-1D7F-EA48-8C38-1D199C271C8A}"/>
              </a:ext>
            </a:extLst>
          </p:cNvPr>
          <p:cNvSpPr/>
          <p:nvPr userDrawn="1"/>
        </p:nvSpPr>
        <p:spPr>
          <a:xfrm>
            <a:off x="2748233" y="2139748"/>
            <a:ext cx="0" cy="3004184"/>
          </a:xfrm>
          <a:custGeom>
            <a:avLst/>
            <a:gdLst/>
            <a:ahLst/>
            <a:cxnLst/>
            <a:rect l="l" t="t" r="r" b="b"/>
            <a:pathLst>
              <a:path h="4005579">
                <a:moveTo>
                  <a:pt x="0" y="0"/>
                </a:moveTo>
                <a:lnTo>
                  <a:pt x="0" y="4004995"/>
                </a:lnTo>
              </a:path>
            </a:pathLst>
          </a:custGeom>
          <a:ln w="12700">
            <a:solidFill>
              <a:srgbClr val="ED1C24"/>
            </a:solidFill>
          </a:ln>
        </p:spPr>
        <p:txBody>
          <a:bodyPr wrap="square" lIns="0" tIns="0" rIns="0" bIns="0" rtlCol="0"/>
          <a:lstStyle/>
          <a:p>
            <a:endParaRPr sz="1350"/>
          </a:p>
        </p:txBody>
      </p:sp>
      <p:sp>
        <p:nvSpPr>
          <p:cNvPr id="16" name="object 13">
            <a:extLst>
              <a:ext uri="{FF2B5EF4-FFF2-40B4-BE49-F238E27FC236}">
                <a16:creationId xmlns:a16="http://schemas.microsoft.com/office/drawing/2014/main" id="{3589F1F0-508A-2A46-9A76-D4672A592081}"/>
              </a:ext>
            </a:extLst>
          </p:cNvPr>
          <p:cNvSpPr/>
          <p:nvPr userDrawn="1"/>
        </p:nvSpPr>
        <p:spPr>
          <a:xfrm>
            <a:off x="914490" y="2139748"/>
            <a:ext cx="0" cy="3004184"/>
          </a:xfrm>
          <a:custGeom>
            <a:avLst/>
            <a:gdLst/>
            <a:ahLst/>
            <a:cxnLst/>
            <a:rect l="l" t="t" r="r" b="b"/>
            <a:pathLst>
              <a:path h="4005579">
                <a:moveTo>
                  <a:pt x="0" y="0"/>
                </a:moveTo>
                <a:lnTo>
                  <a:pt x="0" y="4004995"/>
                </a:lnTo>
              </a:path>
            </a:pathLst>
          </a:custGeom>
          <a:ln w="12700">
            <a:solidFill>
              <a:srgbClr val="ED1C24"/>
            </a:solidFill>
          </a:ln>
        </p:spPr>
        <p:txBody>
          <a:bodyPr wrap="square" lIns="0" tIns="0" rIns="0" bIns="0" rtlCol="0"/>
          <a:lstStyle/>
          <a:p>
            <a:endParaRPr sz="1350"/>
          </a:p>
        </p:txBody>
      </p:sp>
      <p:sp>
        <p:nvSpPr>
          <p:cNvPr id="18" name="Text Placeholder 17">
            <a:extLst>
              <a:ext uri="{FF2B5EF4-FFF2-40B4-BE49-F238E27FC236}">
                <a16:creationId xmlns:a16="http://schemas.microsoft.com/office/drawing/2014/main" id="{B38D3CC8-4AA8-2142-94D9-D030CAFD65DB}"/>
              </a:ext>
            </a:extLst>
          </p:cNvPr>
          <p:cNvSpPr>
            <a:spLocks noGrp="1"/>
          </p:cNvSpPr>
          <p:nvPr>
            <p:ph type="body" sz="quarter" idx="10" hasCustomPrompt="1"/>
          </p:nvPr>
        </p:nvSpPr>
        <p:spPr>
          <a:xfrm>
            <a:off x="914400" y="342900"/>
            <a:ext cx="3371850" cy="461665"/>
          </a:xfrm>
        </p:spPr>
        <p:txBody>
          <a:bodyPr/>
          <a:lstStyle>
            <a:lvl1pPr>
              <a:defRPr sz="3000" b="1" i="0">
                <a:latin typeface="Arial Black" panose="020B0604020202020204" pitchFamily="34" charset="0"/>
                <a:cs typeface="Arial Black" panose="020B0604020202020204" pitchFamily="34" charset="0"/>
              </a:defRPr>
            </a:lvl1pPr>
          </a:lstStyle>
          <a:p>
            <a:pPr lvl="0"/>
            <a:r>
              <a:rPr lang="en-US" dirty="0"/>
              <a:t>HEADING HERE</a:t>
            </a:r>
          </a:p>
        </p:txBody>
      </p:sp>
      <p:sp>
        <p:nvSpPr>
          <p:cNvPr id="20" name="Text Placeholder 19">
            <a:extLst>
              <a:ext uri="{FF2B5EF4-FFF2-40B4-BE49-F238E27FC236}">
                <a16:creationId xmlns:a16="http://schemas.microsoft.com/office/drawing/2014/main" id="{2A6A488D-BCF8-F54E-A200-B83E9BFCF684}"/>
              </a:ext>
            </a:extLst>
          </p:cNvPr>
          <p:cNvSpPr>
            <a:spLocks noGrp="1"/>
          </p:cNvSpPr>
          <p:nvPr>
            <p:ph type="body" sz="quarter" idx="11"/>
          </p:nvPr>
        </p:nvSpPr>
        <p:spPr>
          <a:xfrm>
            <a:off x="4972050" y="2139553"/>
            <a:ext cx="3429000" cy="138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0293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5EAD87C-E8FF-1640-9E0C-67F35621DDE3}"/>
              </a:ext>
            </a:extLst>
          </p:cNvPr>
          <p:cNvSpPr/>
          <p:nvPr userDrawn="1"/>
        </p:nvSpPr>
        <p:spPr>
          <a:xfrm>
            <a:off x="914486" y="914486"/>
            <a:ext cx="5486942" cy="4229014"/>
          </a:xfrm>
          <a:prstGeom prst="rect">
            <a:avLst/>
          </a:prstGeom>
          <a:blipFill>
            <a:blip r:embed="rId2" cstate="print"/>
            <a:stretch>
              <a:fillRect/>
            </a:stretch>
          </a:blipFill>
        </p:spPr>
        <p:txBody>
          <a:bodyPr wrap="square" lIns="0" tIns="0" rIns="0" bIns="0" rtlCol="0"/>
          <a:lstStyle/>
          <a:p>
            <a:endParaRPr sz="1350"/>
          </a:p>
        </p:txBody>
      </p:sp>
      <p:sp>
        <p:nvSpPr>
          <p:cNvPr id="8" name="object 3">
            <a:extLst>
              <a:ext uri="{FF2B5EF4-FFF2-40B4-BE49-F238E27FC236}">
                <a16:creationId xmlns:a16="http://schemas.microsoft.com/office/drawing/2014/main" id="{3EA3E7D7-D7DA-5247-B6FD-3966BC76CAC1}"/>
              </a:ext>
            </a:extLst>
          </p:cNvPr>
          <p:cNvSpPr/>
          <p:nvPr userDrawn="1"/>
        </p:nvSpPr>
        <p:spPr>
          <a:xfrm>
            <a:off x="441446" y="3620776"/>
            <a:ext cx="2462689" cy="1523048"/>
          </a:xfrm>
          <a:custGeom>
            <a:avLst/>
            <a:gdLst/>
            <a:ahLst/>
            <a:cxnLst/>
            <a:rect l="l" t="t" r="r" b="b"/>
            <a:pathLst>
              <a:path w="3283585" h="2030729">
                <a:moveTo>
                  <a:pt x="0" y="2030298"/>
                </a:moveTo>
                <a:lnTo>
                  <a:pt x="3283013" y="2030298"/>
                </a:lnTo>
                <a:lnTo>
                  <a:pt x="3283013" y="0"/>
                </a:lnTo>
                <a:lnTo>
                  <a:pt x="0" y="0"/>
                </a:lnTo>
                <a:lnTo>
                  <a:pt x="0" y="2030298"/>
                </a:lnTo>
                <a:close/>
              </a:path>
            </a:pathLst>
          </a:custGeom>
          <a:solidFill>
            <a:srgbClr val="FFFFFF"/>
          </a:solidFill>
        </p:spPr>
        <p:txBody>
          <a:bodyPr wrap="square" lIns="0" tIns="0" rIns="0" bIns="0" rtlCol="0"/>
          <a:lstStyle/>
          <a:p>
            <a:endParaRPr sz="1350"/>
          </a:p>
        </p:txBody>
      </p:sp>
      <p:sp>
        <p:nvSpPr>
          <p:cNvPr id="11" name="object 7">
            <a:extLst>
              <a:ext uri="{FF2B5EF4-FFF2-40B4-BE49-F238E27FC236}">
                <a16:creationId xmlns:a16="http://schemas.microsoft.com/office/drawing/2014/main" id="{FCE15FC8-4E05-004F-85ED-EB649E16B034}"/>
              </a:ext>
            </a:extLst>
          </p:cNvPr>
          <p:cNvSpPr/>
          <p:nvPr userDrawn="1"/>
        </p:nvSpPr>
        <p:spPr>
          <a:xfrm>
            <a:off x="3959993" y="0"/>
            <a:ext cx="2126456" cy="3730943"/>
          </a:xfrm>
          <a:custGeom>
            <a:avLst/>
            <a:gdLst/>
            <a:ahLst/>
            <a:cxnLst/>
            <a:rect l="l" t="t" r="r" b="b"/>
            <a:pathLst>
              <a:path w="2835275" h="4974590">
                <a:moveTo>
                  <a:pt x="0" y="4974351"/>
                </a:moveTo>
                <a:lnTo>
                  <a:pt x="48329" y="4973947"/>
                </a:lnTo>
                <a:lnTo>
                  <a:pt x="96462" y="4972740"/>
                </a:lnTo>
                <a:lnTo>
                  <a:pt x="144394" y="4970737"/>
                </a:lnTo>
                <a:lnTo>
                  <a:pt x="192118" y="4967944"/>
                </a:lnTo>
                <a:lnTo>
                  <a:pt x="239627" y="4964367"/>
                </a:lnTo>
                <a:lnTo>
                  <a:pt x="286915" y="4960012"/>
                </a:lnTo>
                <a:lnTo>
                  <a:pt x="333975" y="4954886"/>
                </a:lnTo>
                <a:lnTo>
                  <a:pt x="380802" y="4948996"/>
                </a:lnTo>
                <a:lnTo>
                  <a:pt x="427388" y="4942347"/>
                </a:lnTo>
                <a:lnTo>
                  <a:pt x="473728" y="4934947"/>
                </a:lnTo>
                <a:lnTo>
                  <a:pt x="519815" y="4926801"/>
                </a:lnTo>
                <a:lnTo>
                  <a:pt x="565642" y="4917916"/>
                </a:lnTo>
                <a:lnTo>
                  <a:pt x="611204" y="4908299"/>
                </a:lnTo>
                <a:lnTo>
                  <a:pt x="656493" y="4897955"/>
                </a:lnTo>
                <a:lnTo>
                  <a:pt x="701504" y="4886891"/>
                </a:lnTo>
                <a:lnTo>
                  <a:pt x="746230" y="4875114"/>
                </a:lnTo>
                <a:lnTo>
                  <a:pt x="790665" y="4862630"/>
                </a:lnTo>
                <a:lnTo>
                  <a:pt x="834801" y="4849445"/>
                </a:lnTo>
                <a:lnTo>
                  <a:pt x="878634" y="4835566"/>
                </a:lnTo>
                <a:lnTo>
                  <a:pt x="922156" y="4820999"/>
                </a:lnTo>
                <a:lnTo>
                  <a:pt x="965361" y="4805751"/>
                </a:lnTo>
                <a:lnTo>
                  <a:pt x="1008242" y="4789827"/>
                </a:lnTo>
                <a:lnTo>
                  <a:pt x="1050794" y="4773235"/>
                </a:lnTo>
                <a:lnTo>
                  <a:pt x="1093010" y="4755980"/>
                </a:lnTo>
                <a:lnTo>
                  <a:pt x="1134883" y="4738070"/>
                </a:lnTo>
                <a:lnTo>
                  <a:pt x="1176408" y="4719510"/>
                </a:lnTo>
                <a:lnTo>
                  <a:pt x="1217577" y="4700307"/>
                </a:lnTo>
                <a:lnTo>
                  <a:pt x="1258384" y="4680467"/>
                </a:lnTo>
                <a:lnTo>
                  <a:pt x="1298823" y="4659996"/>
                </a:lnTo>
                <a:lnTo>
                  <a:pt x="1338888" y="4638902"/>
                </a:lnTo>
                <a:lnTo>
                  <a:pt x="1378571" y="4617191"/>
                </a:lnTo>
                <a:lnTo>
                  <a:pt x="1417868" y="4594868"/>
                </a:lnTo>
                <a:lnTo>
                  <a:pt x="1456770" y="4571940"/>
                </a:lnTo>
                <a:lnTo>
                  <a:pt x="1495273" y="4548415"/>
                </a:lnTo>
                <a:lnTo>
                  <a:pt x="1533369" y="4524297"/>
                </a:lnTo>
                <a:lnTo>
                  <a:pt x="1571052" y="4499593"/>
                </a:lnTo>
                <a:lnTo>
                  <a:pt x="1608316" y="4474311"/>
                </a:lnTo>
                <a:lnTo>
                  <a:pt x="1645154" y="4448455"/>
                </a:lnTo>
                <a:lnTo>
                  <a:pt x="1681561" y="4422034"/>
                </a:lnTo>
                <a:lnTo>
                  <a:pt x="1717528" y="4395052"/>
                </a:lnTo>
                <a:lnTo>
                  <a:pt x="1753051" y="4367517"/>
                </a:lnTo>
                <a:lnTo>
                  <a:pt x="1788123" y="4339434"/>
                </a:lnTo>
                <a:lnTo>
                  <a:pt x="1822737" y="4310811"/>
                </a:lnTo>
                <a:lnTo>
                  <a:pt x="1856887" y="4281654"/>
                </a:lnTo>
                <a:lnTo>
                  <a:pt x="1890566" y="4251968"/>
                </a:lnTo>
                <a:lnTo>
                  <a:pt x="1923769" y="4221761"/>
                </a:lnTo>
                <a:lnTo>
                  <a:pt x="1956488" y="4191038"/>
                </a:lnTo>
                <a:lnTo>
                  <a:pt x="1988718" y="4159807"/>
                </a:lnTo>
                <a:lnTo>
                  <a:pt x="2020451" y="4128073"/>
                </a:lnTo>
                <a:lnTo>
                  <a:pt x="2051683" y="4095844"/>
                </a:lnTo>
                <a:lnTo>
                  <a:pt x="2082405" y="4063124"/>
                </a:lnTo>
                <a:lnTo>
                  <a:pt x="2112612" y="4029922"/>
                </a:lnTo>
                <a:lnTo>
                  <a:pt x="2142298" y="3996242"/>
                </a:lnTo>
                <a:lnTo>
                  <a:pt x="2171456" y="3962092"/>
                </a:lnTo>
                <a:lnTo>
                  <a:pt x="2200079" y="3927478"/>
                </a:lnTo>
                <a:lnTo>
                  <a:pt x="2228161" y="3892407"/>
                </a:lnTo>
                <a:lnTo>
                  <a:pt x="2255697" y="3856884"/>
                </a:lnTo>
                <a:lnTo>
                  <a:pt x="2282678" y="3820916"/>
                </a:lnTo>
                <a:lnTo>
                  <a:pt x="2309100" y="3784510"/>
                </a:lnTo>
                <a:lnTo>
                  <a:pt x="2334955" y="3747672"/>
                </a:lnTo>
                <a:lnTo>
                  <a:pt x="2360238" y="3710408"/>
                </a:lnTo>
                <a:lnTo>
                  <a:pt x="2384941" y="3672725"/>
                </a:lnTo>
                <a:lnTo>
                  <a:pt x="2409059" y="3634629"/>
                </a:lnTo>
                <a:lnTo>
                  <a:pt x="2432585" y="3596126"/>
                </a:lnTo>
                <a:lnTo>
                  <a:pt x="2455512" y="3557223"/>
                </a:lnTo>
                <a:lnTo>
                  <a:pt x="2477835" y="3517927"/>
                </a:lnTo>
                <a:lnTo>
                  <a:pt x="2499547" y="3478243"/>
                </a:lnTo>
                <a:lnTo>
                  <a:pt x="2520641" y="3438179"/>
                </a:lnTo>
                <a:lnTo>
                  <a:pt x="2541111" y="3397740"/>
                </a:lnTo>
                <a:lnTo>
                  <a:pt x="2560951" y="3356932"/>
                </a:lnTo>
                <a:lnTo>
                  <a:pt x="2580154" y="3315763"/>
                </a:lnTo>
                <a:lnTo>
                  <a:pt x="2598714" y="3274239"/>
                </a:lnTo>
                <a:lnTo>
                  <a:pt x="2616625" y="3232366"/>
                </a:lnTo>
                <a:lnTo>
                  <a:pt x="2633879" y="3190150"/>
                </a:lnTo>
                <a:lnTo>
                  <a:pt x="2650471" y="3147598"/>
                </a:lnTo>
                <a:lnTo>
                  <a:pt x="2666395" y="3104716"/>
                </a:lnTo>
                <a:lnTo>
                  <a:pt x="2681643" y="3061511"/>
                </a:lnTo>
                <a:lnTo>
                  <a:pt x="2696210" y="3017989"/>
                </a:lnTo>
                <a:lnTo>
                  <a:pt x="2710090" y="2974157"/>
                </a:lnTo>
                <a:lnTo>
                  <a:pt x="2723274" y="2930020"/>
                </a:lnTo>
                <a:lnTo>
                  <a:pt x="2735759" y="2885586"/>
                </a:lnTo>
                <a:lnTo>
                  <a:pt x="2747536" y="2840860"/>
                </a:lnTo>
                <a:lnTo>
                  <a:pt x="2758599" y="2795849"/>
                </a:lnTo>
                <a:lnTo>
                  <a:pt x="2768943" y="2750559"/>
                </a:lnTo>
                <a:lnTo>
                  <a:pt x="2778561" y="2704998"/>
                </a:lnTo>
                <a:lnTo>
                  <a:pt x="2787445" y="2659170"/>
                </a:lnTo>
                <a:lnTo>
                  <a:pt x="2795591" y="2613084"/>
                </a:lnTo>
                <a:lnTo>
                  <a:pt x="2802992" y="2566744"/>
                </a:lnTo>
                <a:lnTo>
                  <a:pt x="2809640" y="2520157"/>
                </a:lnTo>
                <a:lnTo>
                  <a:pt x="2815531" y="2473331"/>
                </a:lnTo>
                <a:lnTo>
                  <a:pt x="2820656" y="2426270"/>
                </a:lnTo>
                <a:lnTo>
                  <a:pt x="2825011" y="2378982"/>
                </a:lnTo>
                <a:lnTo>
                  <a:pt x="2828588" y="2331473"/>
                </a:lnTo>
                <a:lnTo>
                  <a:pt x="2831382" y="2283750"/>
                </a:lnTo>
                <a:lnTo>
                  <a:pt x="2833385" y="2235818"/>
                </a:lnTo>
                <a:lnTo>
                  <a:pt x="2834591" y="2187684"/>
                </a:lnTo>
                <a:lnTo>
                  <a:pt x="2834995" y="2139355"/>
                </a:lnTo>
                <a:lnTo>
                  <a:pt x="2834591" y="2091026"/>
                </a:lnTo>
                <a:lnTo>
                  <a:pt x="2833385" y="2042892"/>
                </a:lnTo>
                <a:lnTo>
                  <a:pt x="2831382" y="1994960"/>
                </a:lnTo>
                <a:lnTo>
                  <a:pt x="2828588" y="1947237"/>
                </a:lnTo>
                <a:lnTo>
                  <a:pt x="2825011" y="1899728"/>
                </a:lnTo>
                <a:lnTo>
                  <a:pt x="2820656" y="1852440"/>
                </a:lnTo>
                <a:lnTo>
                  <a:pt x="2815531" y="1805379"/>
                </a:lnTo>
                <a:lnTo>
                  <a:pt x="2809640" y="1758553"/>
                </a:lnTo>
                <a:lnTo>
                  <a:pt x="2802992" y="1711966"/>
                </a:lnTo>
                <a:lnTo>
                  <a:pt x="2795591" y="1665626"/>
                </a:lnTo>
                <a:lnTo>
                  <a:pt x="2787445" y="1619539"/>
                </a:lnTo>
                <a:lnTo>
                  <a:pt x="2778561" y="1573712"/>
                </a:lnTo>
                <a:lnTo>
                  <a:pt x="2768943" y="1528150"/>
                </a:lnTo>
                <a:lnTo>
                  <a:pt x="2758599" y="1482861"/>
                </a:lnTo>
                <a:lnTo>
                  <a:pt x="2747536" y="1437850"/>
                </a:lnTo>
                <a:lnTo>
                  <a:pt x="2735759" y="1393124"/>
                </a:lnTo>
                <a:lnTo>
                  <a:pt x="2723274" y="1348689"/>
                </a:lnTo>
                <a:lnTo>
                  <a:pt x="2710090" y="1304552"/>
                </a:lnTo>
                <a:lnTo>
                  <a:pt x="2696210" y="1260720"/>
                </a:lnTo>
                <a:lnTo>
                  <a:pt x="2681643" y="1217197"/>
                </a:lnTo>
                <a:lnTo>
                  <a:pt x="2666395" y="1173992"/>
                </a:lnTo>
                <a:lnTo>
                  <a:pt x="2650471" y="1131110"/>
                </a:lnTo>
                <a:lnTo>
                  <a:pt x="2633879" y="1088558"/>
                </a:lnTo>
                <a:lnTo>
                  <a:pt x="2616625" y="1046343"/>
                </a:lnTo>
                <a:lnTo>
                  <a:pt x="2598714" y="1004469"/>
                </a:lnTo>
                <a:lnTo>
                  <a:pt x="2580154" y="962945"/>
                </a:lnTo>
                <a:lnTo>
                  <a:pt x="2560951" y="921776"/>
                </a:lnTo>
                <a:lnTo>
                  <a:pt x="2541111" y="880968"/>
                </a:lnTo>
                <a:lnTo>
                  <a:pt x="2520641" y="840529"/>
                </a:lnTo>
                <a:lnTo>
                  <a:pt x="2499547" y="800464"/>
                </a:lnTo>
                <a:lnTo>
                  <a:pt x="2477835" y="760780"/>
                </a:lnTo>
                <a:lnTo>
                  <a:pt x="2455512" y="721484"/>
                </a:lnTo>
                <a:lnTo>
                  <a:pt x="2432585" y="682581"/>
                </a:lnTo>
                <a:lnTo>
                  <a:pt x="2409059" y="644078"/>
                </a:lnTo>
                <a:lnTo>
                  <a:pt x="2384941" y="605982"/>
                </a:lnTo>
                <a:lnTo>
                  <a:pt x="2360238" y="568298"/>
                </a:lnTo>
                <a:lnTo>
                  <a:pt x="2334955" y="531034"/>
                </a:lnTo>
                <a:lnTo>
                  <a:pt x="2309100" y="494196"/>
                </a:lnTo>
                <a:lnTo>
                  <a:pt x="2282678" y="457789"/>
                </a:lnTo>
                <a:lnTo>
                  <a:pt x="2255697" y="421822"/>
                </a:lnTo>
                <a:lnTo>
                  <a:pt x="2228161" y="386299"/>
                </a:lnTo>
                <a:lnTo>
                  <a:pt x="2200079" y="351227"/>
                </a:lnTo>
                <a:lnTo>
                  <a:pt x="2171456" y="316613"/>
                </a:lnTo>
                <a:lnTo>
                  <a:pt x="2142298" y="282463"/>
                </a:lnTo>
                <a:lnTo>
                  <a:pt x="2112612" y="248783"/>
                </a:lnTo>
                <a:lnTo>
                  <a:pt x="2082405" y="215580"/>
                </a:lnTo>
                <a:lnTo>
                  <a:pt x="2051683" y="182861"/>
                </a:lnTo>
                <a:lnTo>
                  <a:pt x="2020451" y="150631"/>
                </a:lnTo>
                <a:lnTo>
                  <a:pt x="1988718" y="118897"/>
                </a:lnTo>
                <a:lnTo>
                  <a:pt x="1956488" y="87665"/>
                </a:lnTo>
                <a:lnTo>
                  <a:pt x="1923769" y="56943"/>
                </a:lnTo>
                <a:lnTo>
                  <a:pt x="1890566" y="26735"/>
                </a:lnTo>
                <a:lnTo>
                  <a:pt x="1860233" y="0"/>
                </a:lnTo>
              </a:path>
            </a:pathLst>
          </a:custGeom>
          <a:ln w="12700">
            <a:solidFill>
              <a:srgbClr val="ED1C24"/>
            </a:solidFill>
          </a:ln>
        </p:spPr>
        <p:txBody>
          <a:bodyPr wrap="square" lIns="0" tIns="0" rIns="0" bIns="0" rtlCol="0"/>
          <a:lstStyle/>
          <a:p>
            <a:endParaRPr sz="1350"/>
          </a:p>
        </p:txBody>
      </p:sp>
      <p:sp>
        <p:nvSpPr>
          <p:cNvPr id="12" name="object 8">
            <a:extLst>
              <a:ext uri="{FF2B5EF4-FFF2-40B4-BE49-F238E27FC236}">
                <a16:creationId xmlns:a16="http://schemas.microsoft.com/office/drawing/2014/main" id="{B2643519-F600-2540-A9B9-47BE3BC87815}"/>
              </a:ext>
            </a:extLst>
          </p:cNvPr>
          <p:cNvSpPr/>
          <p:nvPr userDrawn="1"/>
        </p:nvSpPr>
        <p:spPr>
          <a:xfrm>
            <a:off x="1833747" y="0"/>
            <a:ext cx="2126456" cy="3730943"/>
          </a:xfrm>
          <a:custGeom>
            <a:avLst/>
            <a:gdLst/>
            <a:ahLst/>
            <a:cxnLst/>
            <a:rect l="l" t="t" r="r" b="b"/>
            <a:pathLst>
              <a:path w="2835275" h="4974590">
                <a:moveTo>
                  <a:pt x="974761" y="0"/>
                </a:moveTo>
                <a:lnTo>
                  <a:pt x="944429" y="26735"/>
                </a:lnTo>
                <a:lnTo>
                  <a:pt x="911226" y="56943"/>
                </a:lnTo>
                <a:lnTo>
                  <a:pt x="878507" y="87665"/>
                </a:lnTo>
                <a:lnTo>
                  <a:pt x="846277" y="118897"/>
                </a:lnTo>
                <a:lnTo>
                  <a:pt x="814543" y="150631"/>
                </a:lnTo>
                <a:lnTo>
                  <a:pt x="783312" y="182861"/>
                </a:lnTo>
                <a:lnTo>
                  <a:pt x="752590" y="215580"/>
                </a:lnTo>
                <a:lnTo>
                  <a:pt x="722382" y="248783"/>
                </a:lnTo>
                <a:lnTo>
                  <a:pt x="692697" y="282463"/>
                </a:lnTo>
                <a:lnTo>
                  <a:pt x="663539" y="316613"/>
                </a:lnTo>
                <a:lnTo>
                  <a:pt x="634916" y="351227"/>
                </a:lnTo>
                <a:lnTo>
                  <a:pt x="606833" y="386299"/>
                </a:lnTo>
                <a:lnTo>
                  <a:pt x="579298" y="421822"/>
                </a:lnTo>
                <a:lnTo>
                  <a:pt x="552316" y="457789"/>
                </a:lnTo>
                <a:lnTo>
                  <a:pt x="525895" y="494196"/>
                </a:lnTo>
                <a:lnTo>
                  <a:pt x="500039" y="531034"/>
                </a:lnTo>
                <a:lnTo>
                  <a:pt x="474757" y="568298"/>
                </a:lnTo>
                <a:lnTo>
                  <a:pt x="450053" y="605982"/>
                </a:lnTo>
                <a:lnTo>
                  <a:pt x="425936" y="644078"/>
                </a:lnTo>
                <a:lnTo>
                  <a:pt x="402410" y="682581"/>
                </a:lnTo>
                <a:lnTo>
                  <a:pt x="379482" y="721484"/>
                </a:lnTo>
                <a:lnTo>
                  <a:pt x="357159" y="760780"/>
                </a:lnTo>
                <a:lnTo>
                  <a:pt x="335448" y="800464"/>
                </a:lnTo>
                <a:lnTo>
                  <a:pt x="314354" y="840529"/>
                </a:lnTo>
                <a:lnTo>
                  <a:pt x="293884" y="880968"/>
                </a:lnTo>
                <a:lnTo>
                  <a:pt x="274044" y="921776"/>
                </a:lnTo>
                <a:lnTo>
                  <a:pt x="254841" y="962945"/>
                </a:lnTo>
                <a:lnTo>
                  <a:pt x="236281" y="1004469"/>
                </a:lnTo>
                <a:lnTo>
                  <a:pt x="218370" y="1046343"/>
                </a:lnTo>
                <a:lnTo>
                  <a:pt x="201116" y="1088558"/>
                </a:lnTo>
                <a:lnTo>
                  <a:pt x="184523" y="1131110"/>
                </a:lnTo>
                <a:lnTo>
                  <a:pt x="168600" y="1173992"/>
                </a:lnTo>
                <a:lnTo>
                  <a:pt x="153351" y="1217197"/>
                </a:lnTo>
                <a:lnTo>
                  <a:pt x="138784" y="1260720"/>
                </a:lnTo>
                <a:lnTo>
                  <a:pt x="124905" y="1304552"/>
                </a:lnTo>
                <a:lnTo>
                  <a:pt x="111720" y="1348689"/>
                </a:lnTo>
                <a:lnTo>
                  <a:pt x="99236" y="1393124"/>
                </a:lnTo>
                <a:lnTo>
                  <a:pt x="87459" y="1437850"/>
                </a:lnTo>
                <a:lnTo>
                  <a:pt x="76395" y="1482861"/>
                </a:lnTo>
                <a:lnTo>
                  <a:pt x="66051" y="1528150"/>
                </a:lnTo>
                <a:lnTo>
                  <a:pt x="56434" y="1573712"/>
                </a:lnTo>
                <a:lnTo>
                  <a:pt x="47549" y="1619539"/>
                </a:lnTo>
                <a:lnTo>
                  <a:pt x="39403" y="1665626"/>
                </a:lnTo>
                <a:lnTo>
                  <a:pt x="32003" y="1711966"/>
                </a:lnTo>
                <a:lnTo>
                  <a:pt x="25354" y="1758553"/>
                </a:lnTo>
                <a:lnTo>
                  <a:pt x="19464" y="1805379"/>
                </a:lnTo>
                <a:lnTo>
                  <a:pt x="14338" y="1852440"/>
                </a:lnTo>
                <a:lnTo>
                  <a:pt x="9984" y="1899728"/>
                </a:lnTo>
                <a:lnTo>
                  <a:pt x="6406" y="1947237"/>
                </a:lnTo>
                <a:lnTo>
                  <a:pt x="3613" y="1994960"/>
                </a:lnTo>
                <a:lnTo>
                  <a:pt x="1610" y="2042892"/>
                </a:lnTo>
                <a:lnTo>
                  <a:pt x="403" y="2091026"/>
                </a:lnTo>
                <a:lnTo>
                  <a:pt x="0" y="2139355"/>
                </a:lnTo>
                <a:lnTo>
                  <a:pt x="403" y="2187684"/>
                </a:lnTo>
                <a:lnTo>
                  <a:pt x="1610" y="2235818"/>
                </a:lnTo>
                <a:lnTo>
                  <a:pt x="3613" y="2283750"/>
                </a:lnTo>
                <a:lnTo>
                  <a:pt x="6406" y="2331473"/>
                </a:lnTo>
                <a:lnTo>
                  <a:pt x="9984" y="2378982"/>
                </a:lnTo>
                <a:lnTo>
                  <a:pt x="14338" y="2426270"/>
                </a:lnTo>
                <a:lnTo>
                  <a:pt x="19464" y="2473331"/>
                </a:lnTo>
                <a:lnTo>
                  <a:pt x="25354" y="2520157"/>
                </a:lnTo>
                <a:lnTo>
                  <a:pt x="32003" y="2566744"/>
                </a:lnTo>
                <a:lnTo>
                  <a:pt x="39403" y="2613084"/>
                </a:lnTo>
                <a:lnTo>
                  <a:pt x="47549" y="2659170"/>
                </a:lnTo>
                <a:lnTo>
                  <a:pt x="56434" y="2704998"/>
                </a:lnTo>
                <a:lnTo>
                  <a:pt x="66051" y="2750559"/>
                </a:lnTo>
                <a:lnTo>
                  <a:pt x="76395" y="2795849"/>
                </a:lnTo>
                <a:lnTo>
                  <a:pt x="87459" y="2840860"/>
                </a:lnTo>
                <a:lnTo>
                  <a:pt x="99236" y="2885586"/>
                </a:lnTo>
                <a:lnTo>
                  <a:pt x="111720" y="2930020"/>
                </a:lnTo>
                <a:lnTo>
                  <a:pt x="124905" y="2974157"/>
                </a:lnTo>
                <a:lnTo>
                  <a:pt x="138784" y="3017989"/>
                </a:lnTo>
                <a:lnTo>
                  <a:pt x="153351" y="3061511"/>
                </a:lnTo>
                <a:lnTo>
                  <a:pt x="168600" y="3104716"/>
                </a:lnTo>
                <a:lnTo>
                  <a:pt x="184523" y="3147598"/>
                </a:lnTo>
                <a:lnTo>
                  <a:pt x="201116" y="3190150"/>
                </a:lnTo>
                <a:lnTo>
                  <a:pt x="218370" y="3232366"/>
                </a:lnTo>
                <a:lnTo>
                  <a:pt x="236281" y="3274239"/>
                </a:lnTo>
                <a:lnTo>
                  <a:pt x="254841" y="3315763"/>
                </a:lnTo>
                <a:lnTo>
                  <a:pt x="274044" y="3356932"/>
                </a:lnTo>
                <a:lnTo>
                  <a:pt x="293884" y="3397740"/>
                </a:lnTo>
                <a:lnTo>
                  <a:pt x="314354" y="3438179"/>
                </a:lnTo>
                <a:lnTo>
                  <a:pt x="335448" y="3478243"/>
                </a:lnTo>
                <a:lnTo>
                  <a:pt x="357159" y="3517927"/>
                </a:lnTo>
                <a:lnTo>
                  <a:pt x="379482" y="3557223"/>
                </a:lnTo>
                <a:lnTo>
                  <a:pt x="402410" y="3596126"/>
                </a:lnTo>
                <a:lnTo>
                  <a:pt x="425936" y="3634629"/>
                </a:lnTo>
                <a:lnTo>
                  <a:pt x="450053" y="3672725"/>
                </a:lnTo>
                <a:lnTo>
                  <a:pt x="474757" y="3710408"/>
                </a:lnTo>
                <a:lnTo>
                  <a:pt x="500039" y="3747672"/>
                </a:lnTo>
                <a:lnTo>
                  <a:pt x="525895" y="3784510"/>
                </a:lnTo>
                <a:lnTo>
                  <a:pt x="552316" y="3820916"/>
                </a:lnTo>
                <a:lnTo>
                  <a:pt x="579298" y="3856884"/>
                </a:lnTo>
                <a:lnTo>
                  <a:pt x="606833" y="3892407"/>
                </a:lnTo>
                <a:lnTo>
                  <a:pt x="634916" y="3927478"/>
                </a:lnTo>
                <a:lnTo>
                  <a:pt x="663539" y="3962092"/>
                </a:lnTo>
                <a:lnTo>
                  <a:pt x="692697" y="3996242"/>
                </a:lnTo>
                <a:lnTo>
                  <a:pt x="722382" y="4029922"/>
                </a:lnTo>
                <a:lnTo>
                  <a:pt x="752590" y="4063124"/>
                </a:lnTo>
                <a:lnTo>
                  <a:pt x="783312" y="4095844"/>
                </a:lnTo>
                <a:lnTo>
                  <a:pt x="814543" y="4128073"/>
                </a:lnTo>
                <a:lnTo>
                  <a:pt x="846277" y="4159807"/>
                </a:lnTo>
                <a:lnTo>
                  <a:pt x="878507" y="4191038"/>
                </a:lnTo>
                <a:lnTo>
                  <a:pt x="911226" y="4221761"/>
                </a:lnTo>
                <a:lnTo>
                  <a:pt x="944429" y="4251968"/>
                </a:lnTo>
                <a:lnTo>
                  <a:pt x="978108" y="4281654"/>
                </a:lnTo>
                <a:lnTo>
                  <a:pt x="1012258" y="4310811"/>
                </a:lnTo>
                <a:lnTo>
                  <a:pt x="1046872" y="4339434"/>
                </a:lnTo>
                <a:lnTo>
                  <a:pt x="1081943" y="4367517"/>
                </a:lnTo>
                <a:lnTo>
                  <a:pt x="1117466" y="4395052"/>
                </a:lnTo>
                <a:lnTo>
                  <a:pt x="1153434" y="4422034"/>
                </a:lnTo>
                <a:lnTo>
                  <a:pt x="1189840" y="4448455"/>
                </a:lnTo>
                <a:lnTo>
                  <a:pt x="1226678" y="4474311"/>
                </a:lnTo>
                <a:lnTo>
                  <a:pt x="1263942" y="4499593"/>
                </a:lnTo>
                <a:lnTo>
                  <a:pt x="1301626" y="4524297"/>
                </a:lnTo>
                <a:lnTo>
                  <a:pt x="1339722" y="4548415"/>
                </a:lnTo>
                <a:lnTo>
                  <a:pt x="1378224" y="4571940"/>
                </a:lnTo>
                <a:lnTo>
                  <a:pt x="1417127" y="4594868"/>
                </a:lnTo>
                <a:lnTo>
                  <a:pt x="1456423" y="4617191"/>
                </a:lnTo>
                <a:lnTo>
                  <a:pt x="1496107" y="4638902"/>
                </a:lnTo>
                <a:lnTo>
                  <a:pt x="1536172" y="4659996"/>
                </a:lnTo>
                <a:lnTo>
                  <a:pt x="1576611" y="4680467"/>
                </a:lnTo>
                <a:lnTo>
                  <a:pt x="1617418" y="4700307"/>
                </a:lnTo>
                <a:lnTo>
                  <a:pt x="1658587" y="4719510"/>
                </a:lnTo>
                <a:lnTo>
                  <a:pt x="1700111" y="4738070"/>
                </a:lnTo>
                <a:lnTo>
                  <a:pt x="1741984" y="4755980"/>
                </a:lnTo>
                <a:lnTo>
                  <a:pt x="1784200" y="4773235"/>
                </a:lnTo>
                <a:lnTo>
                  <a:pt x="1826752" y="4789827"/>
                </a:lnTo>
                <a:lnTo>
                  <a:pt x="1869634" y="4805751"/>
                </a:lnTo>
                <a:lnTo>
                  <a:pt x="1912839" y="4820999"/>
                </a:lnTo>
                <a:lnTo>
                  <a:pt x="1956361" y="4835566"/>
                </a:lnTo>
                <a:lnTo>
                  <a:pt x="2000193" y="4849445"/>
                </a:lnTo>
                <a:lnTo>
                  <a:pt x="2044330" y="4862630"/>
                </a:lnTo>
                <a:lnTo>
                  <a:pt x="2088765" y="4875114"/>
                </a:lnTo>
                <a:lnTo>
                  <a:pt x="2133490" y="4886891"/>
                </a:lnTo>
                <a:lnTo>
                  <a:pt x="2178501" y="4897955"/>
                </a:lnTo>
                <a:lnTo>
                  <a:pt x="2223791" y="4908299"/>
                </a:lnTo>
                <a:lnTo>
                  <a:pt x="2269352" y="4917916"/>
                </a:lnTo>
                <a:lnTo>
                  <a:pt x="2315180" y="4926801"/>
                </a:lnTo>
                <a:lnTo>
                  <a:pt x="2361267" y="4934947"/>
                </a:lnTo>
                <a:lnTo>
                  <a:pt x="2407606" y="4942347"/>
                </a:lnTo>
                <a:lnTo>
                  <a:pt x="2454193" y="4948996"/>
                </a:lnTo>
                <a:lnTo>
                  <a:pt x="2501020" y="4954886"/>
                </a:lnTo>
                <a:lnTo>
                  <a:pt x="2548080" y="4960012"/>
                </a:lnTo>
                <a:lnTo>
                  <a:pt x="2595368" y="4964367"/>
                </a:lnTo>
                <a:lnTo>
                  <a:pt x="2642877" y="4967944"/>
                </a:lnTo>
                <a:lnTo>
                  <a:pt x="2690601" y="4970737"/>
                </a:lnTo>
                <a:lnTo>
                  <a:pt x="2738532" y="4972740"/>
                </a:lnTo>
                <a:lnTo>
                  <a:pt x="2786666" y="4973947"/>
                </a:lnTo>
                <a:lnTo>
                  <a:pt x="2834995" y="4974351"/>
                </a:lnTo>
              </a:path>
            </a:pathLst>
          </a:custGeom>
          <a:ln w="12700">
            <a:solidFill>
              <a:srgbClr val="ED1C24"/>
            </a:solidFill>
          </a:ln>
        </p:spPr>
        <p:txBody>
          <a:bodyPr wrap="square" lIns="0" tIns="0" rIns="0" bIns="0" rtlCol="0"/>
          <a:lstStyle/>
          <a:p>
            <a:endParaRPr sz="1350"/>
          </a:p>
        </p:txBody>
      </p:sp>
      <p:sp>
        <p:nvSpPr>
          <p:cNvPr id="13" name="object 9">
            <a:extLst>
              <a:ext uri="{FF2B5EF4-FFF2-40B4-BE49-F238E27FC236}">
                <a16:creationId xmlns:a16="http://schemas.microsoft.com/office/drawing/2014/main" id="{2BDC9580-21D8-BB44-BA5A-50528B7D423F}"/>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4" name="object 10">
            <a:extLst>
              <a:ext uri="{FF2B5EF4-FFF2-40B4-BE49-F238E27FC236}">
                <a16:creationId xmlns:a16="http://schemas.microsoft.com/office/drawing/2014/main" id="{586E3903-179B-D74E-9BB4-D7ED6A9C1D4B}"/>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17" name="Text Placeholder 16">
            <a:extLst>
              <a:ext uri="{FF2B5EF4-FFF2-40B4-BE49-F238E27FC236}">
                <a16:creationId xmlns:a16="http://schemas.microsoft.com/office/drawing/2014/main" id="{5E9448D8-AEC5-9843-9A17-665A10BFA30A}"/>
              </a:ext>
            </a:extLst>
          </p:cNvPr>
          <p:cNvSpPr>
            <a:spLocks noGrp="1"/>
          </p:cNvSpPr>
          <p:nvPr>
            <p:ph type="body" sz="quarter" idx="10" hasCustomPrompt="1"/>
          </p:nvPr>
        </p:nvSpPr>
        <p:spPr>
          <a:xfrm>
            <a:off x="914400" y="3731419"/>
            <a:ext cx="4800600" cy="553998"/>
          </a:xfrm>
        </p:spPr>
        <p:txBody>
          <a:bodyPr/>
          <a:lstStyle>
            <a:lvl1pPr>
              <a:defRPr sz="3600" b="1" i="0">
                <a:latin typeface="Arial Black" panose="020B0604020202020204" pitchFamily="34" charset="0"/>
                <a:cs typeface="Arial Black" panose="020B0604020202020204" pitchFamily="34" charset="0"/>
              </a:defRPr>
            </a:lvl1pPr>
          </a:lstStyle>
          <a:p>
            <a:pPr lvl="0"/>
            <a:r>
              <a:rPr lang="en-US" dirty="0"/>
              <a:t>TITLE GOES HERE</a:t>
            </a:r>
          </a:p>
        </p:txBody>
      </p:sp>
      <p:sp>
        <p:nvSpPr>
          <p:cNvPr id="19" name="Text Placeholder 18">
            <a:extLst>
              <a:ext uri="{FF2B5EF4-FFF2-40B4-BE49-F238E27FC236}">
                <a16:creationId xmlns:a16="http://schemas.microsoft.com/office/drawing/2014/main" id="{5E9986C4-F4A9-2742-843C-F6BC8DC91480}"/>
              </a:ext>
            </a:extLst>
          </p:cNvPr>
          <p:cNvSpPr>
            <a:spLocks noGrp="1"/>
          </p:cNvSpPr>
          <p:nvPr>
            <p:ph type="body" sz="quarter" idx="11"/>
          </p:nvPr>
        </p:nvSpPr>
        <p:spPr>
          <a:xfrm>
            <a:off x="6572250" y="914400"/>
            <a:ext cx="2228850" cy="1938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7455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DBD5CD82-281C-E943-80D6-D8BFE4ED38D6}"/>
              </a:ext>
            </a:extLst>
          </p:cNvPr>
          <p:cNvSpPr/>
          <p:nvPr userDrawn="1"/>
        </p:nvSpPr>
        <p:spPr>
          <a:xfrm>
            <a:off x="903685" y="914486"/>
            <a:ext cx="5486942" cy="4229014"/>
          </a:xfrm>
          <a:prstGeom prst="rect">
            <a:avLst/>
          </a:prstGeom>
          <a:blipFill>
            <a:blip r:embed="rId2" cstate="print"/>
            <a:stretch>
              <a:fillRect/>
            </a:stretch>
          </a:blipFill>
        </p:spPr>
        <p:txBody>
          <a:bodyPr wrap="square" lIns="0" tIns="0" rIns="0" bIns="0" rtlCol="0"/>
          <a:lstStyle/>
          <a:p>
            <a:endParaRPr sz="1350"/>
          </a:p>
        </p:txBody>
      </p:sp>
      <p:sp>
        <p:nvSpPr>
          <p:cNvPr id="8" name="object 3">
            <a:extLst>
              <a:ext uri="{FF2B5EF4-FFF2-40B4-BE49-F238E27FC236}">
                <a16:creationId xmlns:a16="http://schemas.microsoft.com/office/drawing/2014/main" id="{3EA3E7D7-D7DA-5247-B6FD-3966BC76CAC1}"/>
              </a:ext>
            </a:extLst>
          </p:cNvPr>
          <p:cNvSpPr/>
          <p:nvPr userDrawn="1"/>
        </p:nvSpPr>
        <p:spPr>
          <a:xfrm>
            <a:off x="441446" y="3620776"/>
            <a:ext cx="2462689" cy="1523048"/>
          </a:xfrm>
          <a:custGeom>
            <a:avLst/>
            <a:gdLst/>
            <a:ahLst/>
            <a:cxnLst/>
            <a:rect l="l" t="t" r="r" b="b"/>
            <a:pathLst>
              <a:path w="3283585" h="2030729">
                <a:moveTo>
                  <a:pt x="0" y="2030298"/>
                </a:moveTo>
                <a:lnTo>
                  <a:pt x="3283013" y="2030298"/>
                </a:lnTo>
                <a:lnTo>
                  <a:pt x="3283013" y="0"/>
                </a:lnTo>
                <a:lnTo>
                  <a:pt x="0" y="0"/>
                </a:lnTo>
                <a:lnTo>
                  <a:pt x="0" y="2030298"/>
                </a:lnTo>
                <a:close/>
              </a:path>
            </a:pathLst>
          </a:custGeom>
          <a:solidFill>
            <a:srgbClr val="FFFFFF"/>
          </a:solidFill>
        </p:spPr>
        <p:txBody>
          <a:bodyPr wrap="square" lIns="0" tIns="0" rIns="0" bIns="0" rtlCol="0"/>
          <a:lstStyle/>
          <a:p>
            <a:endParaRPr sz="1350"/>
          </a:p>
        </p:txBody>
      </p:sp>
      <p:sp>
        <p:nvSpPr>
          <p:cNvPr id="11" name="object 7">
            <a:extLst>
              <a:ext uri="{FF2B5EF4-FFF2-40B4-BE49-F238E27FC236}">
                <a16:creationId xmlns:a16="http://schemas.microsoft.com/office/drawing/2014/main" id="{FCE15FC8-4E05-004F-85ED-EB649E16B034}"/>
              </a:ext>
            </a:extLst>
          </p:cNvPr>
          <p:cNvSpPr/>
          <p:nvPr userDrawn="1"/>
        </p:nvSpPr>
        <p:spPr>
          <a:xfrm>
            <a:off x="3959993" y="0"/>
            <a:ext cx="2126456" cy="3730943"/>
          </a:xfrm>
          <a:custGeom>
            <a:avLst/>
            <a:gdLst/>
            <a:ahLst/>
            <a:cxnLst/>
            <a:rect l="l" t="t" r="r" b="b"/>
            <a:pathLst>
              <a:path w="2835275" h="4974590">
                <a:moveTo>
                  <a:pt x="0" y="4974351"/>
                </a:moveTo>
                <a:lnTo>
                  <a:pt x="48329" y="4973947"/>
                </a:lnTo>
                <a:lnTo>
                  <a:pt x="96462" y="4972740"/>
                </a:lnTo>
                <a:lnTo>
                  <a:pt x="144394" y="4970737"/>
                </a:lnTo>
                <a:lnTo>
                  <a:pt x="192118" y="4967944"/>
                </a:lnTo>
                <a:lnTo>
                  <a:pt x="239627" y="4964367"/>
                </a:lnTo>
                <a:lnTo>
                  <a:pt x="286915" y="4960012"/>
                </a:lnTo>
                <a:lnTo>
                  <a:pt x="333975" y="4954886"/>
                </a:lnTo>
                <a:lnTo>
                  <a:pt x="380802" y="4948996"/>
                </a:lnTo>
                <a:lnTo>
                  <a:pt x="427388" y="4942347"/>
                </a:lnTo>
                <a:lnTo>
                  <a:pt x="473728" y="4934947"/>
                </a:lnTo>
                <a:lnTo>
                  <a:pt x="519815" y="4926801"/>
                </a:lnTo>
                <a:lnTo>
                  <a:pt x="565642" y="4917916"/>
                </a:lnTo>
                <a:lnTo>
                  <a:pt x="611204" y="4908299"/>
                </a:lnTo>
                <a:lnTo>
                  <a:pt x="656493" y="4897955"/>
                </a:lnTo>
                <a:lnTo>
                  <a:pt x="701504" y="4886891"/>
                </a:lnTo>
                <a:lnTo>
                  <a:pt x="746230" y="4875114"/>
                </a:lnTo>
                <a:lnTo>
                  <a:pt x="790665" y="4862630"/>
                </a:lnTo>
                <a:lnTo>
                  <a:pt x="834801" y="4849445"/>
                </a:lnTo>
                <a:lnTo>
                  <a:pt x="878634" y="4835566"/>
                </a:lnTo>
                <a:lnTo>
                  <a:pt x="922156" y="4820999"/>
                </a:lnTo>
                <a:lnTo>
                  <a:pt x="965361" y="4805751"/>
                </a:lnTo>
                <a:lnTo>
                  <a:pt x="1008242" y="4789827"/>
                </a:lnTo>
                <a:lnTo>
                  <a:pt x="1050794" y="4773235"/>
                </a:lnTo>
                <a:lnTo>
                  <a:pt x="1093010" y="4755980"/>
                </a:lnTo>
                <a:lnTo>
                  <a:pt x="1134883" y="4738070"/>
                </a:lnTo>
                <a:lnTo>
                  <a:pt x="1176408" y="4719510"/>
                </a:lnTo>
                <a:lnTo>
                  <a:pt x="1217577" y="4700307"/>
                </a:lnTo>
                <a:lnTo>
                  <a:pt x="1258384" y="4680467"/>
                </a:lnTo>
                <a:lnTo>
                  <a:pt x="1298823" y="4659996"/>
                </a:lnTo>
                <a:lnTo>
                  <a:pt x="1338888" y="4638902"/>
                </a:lnTo>
                <a:lnTo>
                  <a:pt x="1378571" y="4617191"/>
                </a:lnTo>
                <a:lnTo>
                  <a:pt x="1417868" y="4594868"/>
                </a:lnTo>
                <a:lnTo>
                  <a:pt x="1456770" y="4571940"/>
                </a:lnTo>
                <a:lnTo>
                  <a:pt x="1495273" y="4548415"/>
                </a:lnTo>
                <a:lnTo>
                  <a:pt x="1533369" y="4524297"/>
                </a:lnTo>
                <a:lnTo>
                  <a:pt x="1571052" y="4499593"/>
                </a:lnTo>
                <a:lnTo>
                  <a:pt x="1608316" y="4474311"/>
                </a:lnTo>
                <a:lnTo>
                  <a:pt x="1645154" y="4448455"/>
                </a:lnTo>
                <a:lnTo>
                  <a:pt x="1681561" y="4422034"/>
                </a:lnTo>
                <a:lnTo>
                  <a:pt x="1717528" y="4395052"/>
                </a:lnTo>
                <a:lnTo>
                  <a:pt x="1753051" y="4367517"/>
                </a:lnTo>
                <a:lnTo>
                  <a:pt x="1788123" y="4339434"/>
                </a:lnTo>
                <a:lnTo>
                  <a:pt x="1822737" y="4310811"/>
                </a:lnTo>
                <a:lnTo>
                  <a:pt x="1856887" y="4281654"/>
                </a:lnTo>
                <a:lnTo>
                  <a:pt x="1890566" y="4251968"/>
                </a:lnTo>
                <a:lnTo>
                  <a:pt x="1923769" y="4221761"/>
                </a:lnTo>
                <a:lnTo>
                  <a:pt x="1956488" y="4191038"/>
                </a:lnTo>
                <a:lnTo>
                  <a:pt x="1988718" y="4159807"/>
                </a:lnTo>
                <a:lnTo>
                  <a:pt x="2020451" y="4128073"/>
                </a:lnTo>
                <a:lnTo>
                  <a:pt x="2051683" y="4095844"/>
                </a:lnTo>
                <a:lnTo>
                  <a:pt x="2082405" y="4063124"/>
                </a:lnTo>
                <a:lnTo>
                  <a:pt x="2112612" y="4029922"/>
                </a:lnTo>
                <a:lnTo>
                  <a:pt x="2142298" y="3996242"/>
                </a:lnTo>
                <a:lnTo>
                  <a:pt x="2171456" y="3962092"/>
                </a:lnTo>
                <a:lnTo>
                  <a:pt x="2200079" y="3927478"/>
                </a:lnTo>
                <a:lnTo>
                  <a:pt x="2228161" y="3892407"/>
                </a:lnTo>
                <a:lnTo>
                  <a:pt x="2255697" y="3856884"/>
                </a:lnTo>
                <a:lnTo>
                  <a:pt x="2282678" y="3820916"/>
                </a:lnTo>
                <a:lnTo>
                  <a:pt x="2309100" y="3784510"/>
                </a:lnTo>
                <a:lnTo>
                  <a:pt x="2334955" y="3747672"/>
                </a:lnTo>
                <a:lnTo>
                  <a:pt x="2360238" y="3710408"/>
                </a:lnTo>
                <a:lnTo>
                  <a:pt x="2384941" y="3672725"/>
                </a:lnTo>
                <a:lnTo>
                  <a:pt x="2409059" y="3634629"/>
                </a:lnTo>
                <a:lnTo>
                  <a:pt x="2432585" y="3596126"/>
                </a:lnTo>
                <a:lnTo>
                  <a:pt x="2455512" y="3557223"/>
                </a:lnTo>
                <a:lnTo>
                  <a:pt x="2477835" y="3517927"/>
                </a:lnTo>
                <a:lnTo>
                  <a:pt x="2499547" y="3478243"/>
                </a:lnTo>
                <a:lnTo>
                  <a:pt x="2520641" y="3438179"/>
                </a:lnTo>
                <a:lnTo>
                  <a:pt x="2541111" y="3397740"/>
                </a:lnTo>
                <a:lnTo>
                  <a:pt x="2560951" y="3356932"/>
                </a:lnTo>
                <a:lnTo>
                  <a:pt x="2580154" y="3315763"/>
                </a:lnTo>
                <a:lnTo>
                  <a:pt x="2598714" y="3274239"/>
                </a:lnTo>
                <a:lnTo>
                  <a:pt x="2616625" y="3232366"/>
                </a:lnTo>
                <a:lnTo>
                  <a:pt x="2633879" y="3190150"/>
                </a:lnTo>
                <a:lnTo>
                  <a:pt x="2650471" y="3147598"/>
                </a:lnTo>
                <a:lnTo>
                  <a:pt x="2666395" y="3104716"/>
                </a:lnTo>
                <a:lnTo>
                  <a:pt x="2681643" y="3061511"/>
                </a:lnTo>
                <a:lnTo>
                  <a:pt x="2696210" y="3017989"/>
                </a:lnTo>
                <a:lnTo>
                  <a:pt x="2710090" y="2974157"/>
                </a:lnTo>
                <a:lnTo>
                  <a:pt x="2723274" y="2930020"/>
                </a:lnTo>
                <a:lnTo>
                  <a:pt x="2735759" y="2885586"/>
                </a:lnTo>
                <a:lnTo>
                  <a:pt x="2747536" y="2840860"/>
                </a:lnTo>
                <a:lnTo>
                  <a:pt x="2758599" y="2795849"/>
                </a:lnTo>
                <a:lnTo>
                  <a:pt x="2768943" y="2750559"/>
                </a:lnTo>
                <a:lnTo>
                  <a:pt x="2778561" y="2704998"/>
                </a:lnTo>
                <a:lnTo>
                  <a:pt x="2787445" y="2659170"/>
                </a:lnTo>
                <a:lnTo>
                  <a:pt x="2795591" y="2613084"/>
                </a:lnTo>
                <a:lnTo>
                  <a:pt x="2802992" y="2566744"/>
                </a:lnTo>
                <a:lnTo>
                  <a:pt x="2809640" y="2520157"/>
                </a:lnTo>
                <a:lnTo>
                  <a:pt x="2815531" y="2473331"/>
                </a:lnTo>
                <a:lnTo>
                  <a:pt x="2820656" y="2426270"/>
                </a:lnTo>
                <a:lnTo>
                  <a:pt x="2825011" y="2378982"/>
                </a:lnTo>
                <a:lnTo>
                  <a:pt x="2828588" y="2331473"/>
                </a:lnTo>
                <a:lnTo>
                  <a:pt x="2831382" y="2283750"/>
                </a:lnTo>
                <a:lnTo>
                  <a:pt x="2833385" y="2235818"/>
                </a:lnTo>
                <a:lnTo>
                  <a:pt x="2834591" y="2187684"/>
                </a:lnTo>
                <a:lnTo>
                  <a:pt x="2834995" y="2139355"/>
                </a:lnTo>
                <a:lnTo>
                  <a:pt x="2834591" y="2091026"/>
                </a:lnTo>
                <a:lnTo>
                  <a:pt x="2833385" y="2042892"/>
                </a:lnTo>
                <a:lnTo>
                  <a:pt x="2831382" y="1994960"/>
                </a:lnTo>
                <a:lnTo>
                  <a:pt x="2828588" y="1947237"/>
                </a:lnTo>
                <a:lnTo>
                  <a:pt x="2825011" y="1899728"/>
                </a:lnTo>
                <a:lnTo>
                  <a:pt x="2820656" y="1852440"/>
                </a:lnTo>
                <a:lnTo>
                  <a:pt x="2815531" y="1805379"/>
                </a:lnTo>
                <a:lnTo>
                  <a:pt x="2809640" y="1758553"/>
                </a:lnTo>
                <a:lnTo>
                  <a:pt x="2802992" y="1711966"/>
                </a:lnTo>
                <a:lnTo>
                  <a:pt x="2795591" y="1665626"/>
                </a:lnTo>
                <a:lnTo>
                  <a:pt x="2787445" y="1619539"/>
                </a:lnTo>
                <a:lnTo>
                  <a:pt x="2778561" y="1573712"/>
                </a:lnTo>
                <a:lnTo>
                  <a:pt x="2768943" y="1528150"/>
                </a:lnTo>
                <a:lnTo>
                  <a:pt x="2758599" y="1482861"/>
                </a:lnTo>
                <a:lnTo>
                  <a:pt x="2747536" y="1437850"/>
                </a:lnTo>
                <a:lnTo>
                  <a:pt x="2735759" y="1393124"/>
                </a:lnTo>
                <a:lnTo>
                  <a:pt x="2723274" y="1348689"/>
                </a:lnTo>
                <a:lnTo>
                  <a:pt x="2710090" y="1304552"/>
                </a:lnTo>
                <a:lnTo>
                  <a:pt x="2696210" y="1260720"/>
                </a:lnTo>
                <a:lnTo>
                  <a:pt x="2681643" y="1217197"/>
                </a:lnTo>
                <a:lnTo>
                  <a:pt x="2666395" y="1173992"/>
                </a:lnTo>
                <a:lnTo>
                  <a:pt x="2650471" y="1131110"/>
                </a:lnTo>
                <a:lnTo>
                  <a:pt x="2633879" y="1088558"/>
                </a:lnTo>
                <a:lnTo>
                  <a:pt x="2616625" y="1046343"/>
                </a:lnTo>
                <a:lnTo>
                  <a:pt x="2598714" y="1004469"/>
                </a:lnTo>
                <a:lnTo>
                  <a:pt x="2580154" y="962945"/>
                </a:lnTo>
                <a:lnTo>
                  <a:pt x="2560951" y="921776"/>
                </a:lnTo>
                <a:lnTo>
                  <a:pt x="2541111" y="880968"/>
                </a:lnTo>
                <a:lnTo>
                  <a:pt x="2520641" y="840529"/>
                </a:lnTo>
                <a:lnTo>
                  <a:pt x="2499547" y="800464"/>
                </a:lnTo>
                <a:lnTo>
                  <a:pt x="2477835" y="760780"/>
                </a:lnTo>
                <a:lnTo>
                  <a:pt x="2455512" y="721484"/>
                </a:lnTo>
                <a:lnTo>
                  <a:pt x="2432585" y="682581"/>
                </a:lnTo>
                <a:lnTo>
                  <a:pt x="2409059" y="644078"/>
                </a:lnTo>
                <a:lnTo>
                  <a:pt x="2384941" y="605982"/>
                </a:lnTo>
                <a:lnTo>
                  <a:pt x="2360238" y="568298"/>
                </a:lnTo>
                <a:lnTo>
                  <a:pt x="2334955" y="531034"/>
                </a:lnTo>
                <a:lnTo>
                  <a:pt x="2309100" y="494196"/>
                </a:lnTo>
                <a:lnTo>
                  <a:pt x="2282678" y="457789"/>
                </a:lnTo>
                <a:lnTo>
                  <a:pt x="2255697" y="421822"/>
                </a:lnTo>
                <a:lnTo>
                  <a:pt x="2228161" y="386299"/>
                </a:lnTo>
                <a:lnTo>
                  <a:pt x="2200079" y="351227"/>
                </a:lnTo>
                <a:lnTo>
                  <a:pt x="2171456" y="316613"/>
                </a:lnTo>
                <a:lnTo>
                  <a:pt x="2142298" y="282463"/>
                </a:lnTo>
                <a:lnTo>
                  <a:pt x="2112612" y="248783"/>
                </a:lnTo>
                <a:lnTo>
                  <a:pt x="2082405" y="215580"/>
                </a:lnTo>
                <a:lnTo>
                  <a:pt x="2051683" y="182861"/>
                </a:lnTo>
                <a:lnTo>
                  <a:pt x="2020451" y="150631"/>
                </a:lnTo>
                <a:lnTo>
                  <a:pt x="1988718" y="118897"/>
                </a:lnTo>
                <a:lnTo>
                  <a:pt x="1956488" y="87665"/>
                </a:lnTo>
                <a:lnTo>
                  <a:pt x="1923769" y="56943"/>
                </a:lnTo>
                <a:lnTo>
                  <a:pt x="1890566" y="26735"/>
                </a:lnTo>
                <a:lnTo>
                  <a:pt x="1860233" y="0"/>
                </a:lnTo>
              </a:path>
            </a:pathLst>
          </a:custGeom>
          <a:ln w="12700">
            <a:solidFill>
              <a:srgbClr val="ED1C24"/>
            </a:solidFill>
          </a:ln>
        </p:spPr>
        <p:txBody>
          <a:bodyPr wrap="square" lIns="0" tIns="0" rIns="0" bIns="0" rtlCol="0"/>
          <a:lstStyle/>
          <a:p>
            <a:endParaRPr sz="1350"/>
          </a:p>
        </p:txBody>
      </p:sp>
      <p:sp>
        <p:nvSpPr>
          <p:cNvPr id="12" name="object 8">
            <a:extLst>
              <a:ext uri="{FF2B5EF4-FFF2-40B4-BE49-F238E27FC236}">
                <a16:creationId xmlns:a16="http://schemas.microsoft.com/office/drawing/2014/main" id="{B2643519-F600-2540-A9B9-47BE3BC87815}"/>
              </a:ext>
            </a:extLst>
          </p:cNvPr>
          <p:cNvSpPr/>
          <p:nvPr userDrawn="1"/>
        </p:nvSpPr>
        <p:spPr>
          <a:xfrm>
            <a:off x="1833747" y="0"/>
            <a:ext cx="2126456" cy="3730943"/>
          </a:xfrm>
          <a:custGeom>
            <a:avLst/>
            <a:gdLst/>
            <a:ahLst/>
            <a:cxnLst/>
            <a:rect l="l" t="t" r="r" b="b"/>
            <a:pathLst>
              <a:path w="2835275" h="4974590">
                <a:moveTo>
                  <a:pt x="974761" y="0"/>
                </a:moveTo>
                <a:lnTo>
                  <a:pt x="944429" y="26735"/>
                </a:lnTo>
                <a:lnTo>
                  <a:pt x="911226" y="56943"/>
                </a:lnTo>
                <a:lnTo>
                  <a:pt x="878507" y="87665"/>
                </a:lnTo>
                <a:lnTo>
                  <a:pt x="846277" y="118897"/>
                </a:lnTo>
                <a:lnTo>
                  <a:pt x="814543" y="150631"/>
                </a:lnTo>
                <a:lnTo>
                  <a:pt x="783312" y="182861"/>
                </a:lnTo>
                <a:lnTo>
                  <a:pt x="752590" y="215580"/>
                </a:lnTo>
                <a:lnTo>
                  <a:pt x="722382" y="248783"/>
                </a:lnTo>
                <a:lnTo>
                  <a:pt x="692697" y="282463"/>
                </a:lnTo>
                <a:lnTo>
                  <a:pt x="663539" y="316613"/>
                </a:lnTo>
                <a:lnTo>
                  <a:pt x="634916" y="351227"/>
                </a:lnTo>
                <a:lnTo>
                  <a:pt x="606833" y="386299"/>
                </a:lnTo>
                <a:lnTo>
                  <a:pt x="579298" y="421822"/>
                </a:lnTo>
                <a:lnTo>
                  <a:pt x="552316" y="457789"/>
                </a:lnTo>
                <a:lnTo>
                  <a:pt x="525895" y="494196"/>
                </a:lnTo>
                <a:lnTo>
                  <a:pt x="500039" y="531034"/>
                </a:lnTo>
                <a:lnTo>
                  <a:pt x="474757" y="568298"/>
                </a:lnTo>
                <a:lnTo>
                  <a:pt x="450053" y="605982"/>
                </a:lnTo>
                <a:lnTo>
                  <a:pt x="425936" y="644078"/>
                </a:lnTo>
                <a:lnTo>
                  <a:pt x="402410" y="682581"/>
                </a:lnTo>
                <a:lnTo>
                  <a:pt x="379482" y="721484"/>
                </a:lnTo>
                <a:lnTo>
                  <a:pt x="357159" y="760780"/>
                </a:lnTo>
                <a:lnTo>
                  <a:pt x="335448" y="800464"/>
                </a:lnTo>
                <a:lnTo>
                  <a:pt x="314354" y="840529"/>
                </a:lnTo>
                <a:lnTo>
                  <a:pt x="293884" y="880968"/>
                </a:lnTo>
                <a:lnTo>
                  <a:pt x="274044" y="921776"/>
                </a:lnTo>
                <a:lnTo>
                  <a:pt x="254841" y="962945"/>
                </a:lnTo>
                <a:lnTo>
                  <a:pt x="236281" y="1004469"/>
                </a:lnTo>
                <a:lnTo>
                  <a:pt x="218370" y="1046343"/>
                </a:lnTo>
                <a:lnTo>
                  <a:pt x="201116" y="1088558"/>
                </a:lnTo>
                <a:lnTo>
                  <a:pt x="184523" y="1131110"/>
                </a:lnTo>
                <a:lnTo>
                  <a:pt x="168600" y="1173992"/>
                </a:lnTo>
                <a:lnTo>
                  <a:pt x="153351" y="1217197"/>
                </a:lnTo>
                <a:lnTo>
                  <a:pt x="138784" y="1260720"/>
                </a:lnTo>
                <a:lnTo>
                  <a:pt x="124905" y="1304552"/>
                </a:lnTo>
                <a:lnTo>
                  <a:pt x="111720" y="1348689"/>
                </a:lnTo>
                <a:lnTo>
                  <a:pt x="99236" y="1393124"/>
                </a:lnTo>
                <a:lnTo>
                  <a:pt x="87459" y="1437850"/>
                </a:lnTo>
                <a:lnTo>
                  <a:pt x="76395" y="1482861"/>
                </a:lnTo>
                <a:lnTo>
                  <a:pt x="66051" y="1528150"/>
                </a:lnTo>
                <a:lnTo>
                  <a:pt x="56434" y="1573712"/>
                </a:lnTo>
                <a:lnTo>
                  <a:pt x="47549" y="1619539"/>
                </a:lnTo>
                <a:lnTo>
                  <a:pt x="39403" y="1665626"/>
                </a:lnTo>
                <a:lnTo>
                  <a:pt x="32003" y="1711966"/>
                </a:lnTo>
                <a:lnTo>
                  <a:pt x="25354" y="1758553"/>
                </a:lnTo>
                <a:lnTo>
                  <a:pt x="19464" y="1805379"/>
                </a:lnTo>
                <a:lnTo>
                  <a:pt x="14338" y="1852440"/>
                </a:lnTo>
                <a:lnTo>
                  <a:pt x="9984" y="1899728"/>
                </a:lnTo>
                <a:lnTo>
                  <a:pt x="6406" y="1947237"/>
                </a:lnTo>
                <a:lnTo>
                  <a:pt x="3613" y="1994960"/>
                </a:lnTo>
                <a:lnTo>
                  <a:pt x="1610" y="2042892"/>
                </a:lnTo>
                <a:lnTo>
                  <a:pt x="403" y="2091026"/>
                </a:lnTo>
                <a:lnTo>
                  <a:pt x="0" y="2139355"/>
                </a:lnTo>
                <a:lnTo>
                  <a:pt x="403" y="2187684"/>
                </a:lnTo>
                <a:lnTo>
                  <a:pt x="1610" y="2235818"/>
                </a:lnTo>
                <a:lnTo>
                  <a:pt x="3613" y="2283750"/>
                </a:lnTo>
                <a:lnTo>
                  <a:pt x="6406" y="2331473"/>
                </a:lnTo>
                <a:lnTo>
                  <a:pt x="9984" y="2378982"/>
                </a:lnTo>
                <a:lnTo>
                  <a:pt x="14338" y="2426270"/>
                </a:lnTo>
                <a:lnTo>
                  <a:pt x="19464" y="2473331"/>
                </a:lnTo>
                <a:lnTo>
                  <a:pt x="25354" y="2520157"/>
                </a:lnTo>
                <a:lnTo>
                  <a:pt x="32003" y="2566744"/>
                </a:lnTo>
                <a:lnTo>
                  <a:pt x="39403" y="2613084"/>
                </a:lnTo>
                <a:lnTo>
                  <a:pt x="47549" y="2659170"/>
                </a:lnTo>
                <a:lnTo>
                  <a:pt x="56434" y="2704998"/>
                </a:lnTo>
                <a:lnTo>
                  <a:pt x="66051" y="2750559"/>
                </a:lnTo>
                <a:lnTo>
                  <a:pt x="76395" y="2795849"/>
                </a:lnTo>
                <a:lnTo>
                  <a:pt x="87459" y="2840860"/>
                </a:lnTo>
                <a:lnTo>
                  <a:pt x="99236" y="2885586"/>
                </a:lnTo>
                <a:lnTo>
                  <a:pt x="111720" y="2930020"/>
                </a:lnTo>
                <a:lnTo>
                  <a:pt x="124905" y="2974157"/>
                </a:lnTo>
                <a:lnTo>
                  <a:pt x="138784" y="3017989"/>
                </a:lnTo>
                <a:lnTo>
                  <a:pt x="153351" y="3061511"/>
                </a:lnTo>
                <a:lnTo>
                  <a:pt x="168600" y="3104716"/>
                </a:lnTo>
                <a:lnTo>
                  <a:pt x="184523" y="3147598"/>
                </a:lnTo>
                <a:lnTo>
                  <a:pt x="201116" y="3190150"/>
                </a:lnTo>
                <a:lnTo>
                  <a:pt x="218370" y="3232366"/>
                </a:lnTo>
                <a:lnTo>
                  <a:pt x="236281" y="3274239"/>
                </a:lnTo>
                <a:lnTo>
                  <a:pt x="254841" y="3315763"/>
                </a:lnTo>
                <a:lnTo>
                  <a:pt x="274044" y="3356932"/>
                </a:lnTo>
                <a:lnTo>
                  <a:pt x="293884" y="3397740"/>
                </a:lnTo>
                <a:lnTo>
                  <a:pt x="314354" y="3438179"/>
                </a:lnTo>
                <a:lnTo>
                  <a:pt x="335448" y="3478243"/>
                </a:lnTo>
                <a:lnTo>
                  <a:pt x="357159" y="3517927"/>
                </a:lnTo>
                <a:lnTo>
                  <a:pt x="379482" y="3557223"/>
                </a:lnTo>
                <a:lnTo>
                  <a:pt x="402410" y="3596126"/>
                </a:lnTo>
                <a:lnTo>
                  <a:pt x="425936" y="3634629"/>
                </a:lnTo>
                <a:lnTo>
                  <a:pt x="450053" y="3672725"/>
                </a:lnTo>
                <a:lnTo>
                  <a:pt x="474757" y="3710408"/>
                </a:lnTo>
                <a:lnTo>
                  <a:pt x="500039" y="3747672"/>
                </a:lnTo>
                <a:lnTo>
                  <a:pt x="525895" y="3784510"/>
                </a:lnTo>
                <a:lnTo>
                  <a:pt x="552316" y="3820916"/>
                </a:lnTo>
                <a:lnTo>
                  <a:pt x="579298" y="3856884"/>
                </a:lnTo>
                <a:lnTo>
                  <a:pt x="606833" y="3892407"/>
                </a:lnTo>
                <a:lnTo>
                  <a:pt x="634916" y="3927478"/>
                </a:lnTo>
                <a:lnTo>
                  <a:pt x="663539" y="3962092"/>
                </a:lnTo>
                <a:lnTo>
                  <a:pt x="692697" y="3996242"/>
                </a:lnTo>
                <a:lnTo>
                  <a:pt x="722382" y="4029922"/>
                </a:lnTo>
                <a:lnTo>
                  <a:pt x="752590" y="4063124"/>
                </a:lnTo>
                <a:lnTo>
                  <a:pt x="783312" y="4095844"/>
                </a:lnTo>
                <a:lnTo>
                  <a:pt x="814543" y="4128073"/>
                </a:lnTo>
                <a:lnTo>
                  <a:pt x="846277" y="4159807"/>
                </a:lnTo>
                <a:lnTo>
                  <a:pt x="878507" y="4191038"/>
                </a:lnTo>
                <a:lnTo>
                  <a:pt x="911226" y="4221761"/>
                </a:lnTo>
                <a:lnTo>
                  <a:pt x="944429" y="4251968"/>
                </a:lnTo>
                <a:lnTo>
                  <a:pt x="978108" y="4281654"/>
                </a:lnTo>
                <a:lnTo>
                  <a:pt x="1012258" y="4310811"/>
                </a:lnTo>
                <a:lnTo>
                  <a:pt x="1046872" y="4339434"/>
                </a:lnTo>
                <a:lnTo>
                  <a:pt x="1081943" y="4367517"/>
                </a:lnTo>
                <a:lnTo>
                  <a:pt x="1117466" y="4395052"/>
                </a:lnTo>
                <a:lnTo>
                  <a:pt x="1153434" y="4422034"/>
                </a:lnTo>
                <a:lnTo>
                  <a:pt x="1189840" y="4448455"/>
                </a:lnTo>
                <a:lnTo>
                  <a:pt x="1226678" y="4474311"/>
                </a:lnTo>
                <a:lnTo>
                  <a:pt x="1263942" y="4499593"/>
                </a:lnTo>
                <a:lnTo>
                  <a:pt x="1301626" y="4524297"/>
                </a:lnTo>
                <a:lnTo>
                  <a:pt x="1339722" y="4548415"/>
                </a:lnTo>
                <a:lnTo>
                  <a:pt x="1378224" y="4571940"/>
                </a:lnTo>
                <a:lnTo>
                  <a:pt x="1417127" y="4594868"/>
                </a:lnTo>
                <a:lnTo>
                  <a:pt x="1456423" y="4617191"/>
                </a:lnTo>
                <a:lnTo>
                  <a:pt x="1496107" y="4638902"/>
                </a:lnTo>
                <a:lnTo>
                  <a:pt x="1536172" y="4659996"/>
                </a:lnTo>
                <a:lnTo>
                  <a:pt x="1576611" y="4680467"/>
                </a:lnTo>
                <a:lnTo>
                  <a:pt x="1617418" y="4700307"/>
                </a:lnTo>
                <a:lnTo>
                  <a:pt x="1658587" y="4719510"/>
                </a:lnTo>
                <a:lnTo>
                  <a:pt x="1700111" y="4738070"/>
                </a:lnTo>
                <a:lnTo>
                  <a:pt x="1741984" y="4755980"/>
                </a:lnTo>
                <a:lnTo>
                  <a:pt x="1784200" y="4773235"/>
                </a:lnTo>
                <a:lnTo>
                  <a:pt x="1826752" y="4789827"/>
                </a:lnTo>
                <a:lnTo>
                  <a:pt x="1869634" y="4805751"/>
                </a:lnTo>
                <a:lnTo>
                  <a:pt x="1912839" y="4820999"/>
                </a:lnTo>
                <a:lnTo>
                  <a:pt x="1956361" y="4835566"/>
                </a:lnTo>
                <a:lnTo>
                  <a:pt x="2000193" y="4849445"/>
                </a:lnTo>
                <a:lnTo>
                  <a:pt x="2044330" y="4862630"/>
                </a:lnTo>
                <a:lnTo>
                  <a:pt x="2088765" y="4875114"/>
                </a:lnTo>
                <a:lnTo>
                  <a:pt x="2133490" y="4886891"/>
                </a:lnTo>
                <a:lnTo>
                  <a:pt x="2178501" y="4897955"/>
                </a:lnTo>
                <a:lnTo>
                  <a:pt x="2223791" y="4908299"/>
                </a:lnTo>
                <a:lnTo>
                  <a:pt x="2269352" y="4917916"/>
                </a:lnTo>
                <a:lnTo>
                  <a:pt x="2315180" y="4926801"/>
                </a:lnTo>
                <a:lnTo>
                  <a:pt x="2361267" y="4934947"/>
                </a:lnTo>
                <a:lnTo>
                  <a:pt x="2407606" y="4942347"/>
                </a:lnTo>
                <a:lnTo>
                  <a:pt x="2454193" y="4948996"/>
                </a:lnTo>
                <a:lnTo>
                  <a:pt x="2501020" y="4954886"/>
                </a:lnTo>
                <a:lnTo>
                  <a:pt x="2548080" y="4960012"/>
                </a:lnTo>
                <a:lnTo>
                  <a:pt x="2595368" y="4964367"/>
                </a:lnTo>
                <a:lnTo>
                  <a:pt x="2642877" y="4967944"/>
                </a:lnTo>
                <a:lnTo>
                  <a:pt x="2690601" y="4970737"/>
                </a:lnTo>
                <a:lnTo>
                  <a:pt x="2738532" y="4972740"/>
                </a:lnTo>
                <a:lnTo>
                  <a:pt x="2786666" y="4973947"/>
                </a:lnTo>
                <a:lnTo>
                  <a:pt x="2834995" y="4974351"/>
                </a:lnTo>
              </a:path>
            </a:pathLst>
          </a:custGeom>
          <a:ln w="12700">
            <a:solidFill>
              <a:srgbClr val="ED1C24"/>
            </a:solidFill>
          </a:ln>
        </p:spPr>
        <p:txBody>
          <a:bodyPr wrap="square" lIns="0" tIns="0" rIns="0" bIns="0" rtlCol="0"/>
          <a:lstStyle/>
          <a:p>
            <a:endParaRPr sz="1350"/>
          </a:p>
        </p:txBody>
      </p:sp>
      <p:sp>
        <p:nvSpPr>
          <p:cNvPr id="13" name="object 9">
            <a:extLst>
              <a:ext uri="{FF2B5EF4-FFF2-40B4-BE49-F238E27FC236}">
                <a16:creationId xmlns:a16="http://schemas.microsoft.com/office/drawing/2014/main" id="{2BDC9580-21D8-BB44-BA5A-50528B7D423F}"/>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4" name="object 10">
            <a:extLst>
              <a:ext uri="{FF2B5EF4-FFF2-40B4-BE49-F238E27FC236}">
                <a16:creationId xmlns:a16="http://schemas.microsoft.com/office/drawing/2014/main" id="{586E3903-179B-D74E-9BB4-D7ED6A9C1D4B}"/>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17" name="Text Placeholder 16">
            <a:extLst>
              <a:ext uri="{FF2B5EF4-FFF2-40B4-BE49-F238E27FC236}">
                <a16:creationId xmlns:a16="http://schemas.microsoft.com/office/drawing/2014/main" id="{5E9448D8-AEC5-9843-9A17-665A10BFA30A}"/>
              </a:ext>
            </a:extLst>
          </p:cNvPr>
          <p:cNvSpPr>
            <a:spLocks noGrp="1"/>
          </p:cNvSpPr>
          <p:nvPr>
            <p:ph type="body" sz="quarter" idx="10" hasCustomPrompt="1"/>
          </p:nvPr>
        </p:nvSpPr>
        <p:spPr>
          <a:xfrm>
            <a:off x="914400" y="3731419"/>
            <a:ext cx="4800600" cy="553998"/>
          </a:xfrm>
        </p:spPr>
        <p:txBody>
          <a:bodyPr/>
          <a:lstStyle>
            <a:lvl1pPr>
              <a:defRPr sz="3600" b="1" i="0">
                <a:latin typeface="Arial Black" panose="020B0604020202020204" pitchFamily="34" charset="0"/>
                <a:cs typeface="Arial Black" panose="020B0604020202020204" pitchFamily="34" charset="0"/>
              </a:defRPr>
            </a:lvl1pPr>
          </a:lstStyle>
          <a:p>
            <a:pPr lvl="0"/>
            <a:r>
              <a:rPr lang="en-US" dirty="0"/>
              <a:t>TITLE GOES HERE</a:t>
            </a:r>
          </a:p>
        </p:txBody>
      </p:sp>
      <p:sp>
        <p:nvSpPr>
          <p:cNvPr id="19" name="Text Placeholder 18">
            <a:extLst>
              <a:ext uri="{FF2B5EF4-FFF2-40B4-BE49-F238E27FC236}">
                <a16:creationId xmlns:a16="http://schemas.microsoft.com/office/drawing/2014/main" id="{5E9986C4-F4A9-2742-843C-F6BC8DC91480}"/>
              </a:ext>
            </a:extLst>
          </p:cNvPr>
          <p:cNvSpPr>
            <a:spLocks noGrp="1"/>
          </p:cNvSpPr>
          <p:nvPr>
            <p:ph type="body" sz="quarter" idx="11"/>
          </p:nvPr>
        </p:nvSpPr>
        <p:spPr>
          <a:xfrm>
            <a:off x="6572250" y="914400"/>
            <a:ext cx="2228850" cy="1938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676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7B4FABF1-AEB6-524F-9D44-B28066F85D5F}"/>
              </a:ext>
            </a:extLst>
          </p:cNvPr>
          <p:cNvSpPr/>
          <p:nvPr userDrawn="1"/>
        </p:nvSpPr>
        <p:spPr>
          <a:xfrm>
            <a:off x="0" y="1"/>
            <a:ext cx="229553" cy="914876"/>
          </a:xfrm>
          <a:custGeom>
            <a:avLst/>
            <a:gdLst/>
            <a:ahLst/>
            <a:cxnLst/>
            <a:rect l="l" t="t" r="r" b="b"/>
            <a:pathLst>
              <a:path w="306070" h="1219835">
                <a:moveTo>
                  <a:pt x="0" y="1219327"/>
                </a:moveTo>
                <a:lnTo>
                  <a:pt x="305803" y="1219327"/>
                </a:lnTo>
                <a:lnTo>
                  <a:pt x="305803" y="0"/>
                </a:lnTo>
                <a:lnTo>
                  <a:pt x="0" y="0"/>
                </a:lnTo>
                <a:lnTo>
                  <a:pt x="0" y="1219327"/>
                </a:lnTo>
                <a:close/>
              </a:path>
            </a:pathLst>
          </a:custGeom>
          <a:solidFill>
            <a:srgbClr val="ED1C24"/>
          </a:solidFill>
        </p:spPr>
        <p:txBody>
          <a:bodyPr wrap="square" lIns="0" tIns="0" rIns="0" bIns="0" rtlCol="0"/>
          <a:lstStyle/>
          <a:p>
            <a:endParaRPr sz="1350"/>
          </a:p>
        </p:txBody>
      </p:sp>
      <p:sp>
        <p:nvSpPr>
          <p:cNvPr id="4" name="object 3">
            <a:extLst>
              <a:ext uri="{FF2B5EF4-FFF2-40B4-BE49-F238E27FC236}">
                <a16:creationId xmlns:a16="http://schemas.microsoft.com/office/drawing/2014/main" id="{C2F0159F-676B-AC47-AA4D-8463F6FAABD6}"/>
              </a:ext>
            </a:extLst>
          </p:cNvPr>
          <p:cNvSpPr/>
          <p:nvPr userDrawn="1"/>
        </p:nvSpPr>
        <p:spPr>
          <a:xfrm>
            <a:off x="54238"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5" name="object 4">
            <a:extLst>
              <a:ext uri="{FF2B5EF4-FFF2-40B4-BE49-F238E27FC236}">
                <a16:creationId xmlns:a16="http://schemas.microsoft.com/office/drawing/2014/main" id="{901E6E40-8BE4-CD4C-8CB7-2F6DE893031D}"/>
              </a:ext>
            </a:extLst>
          </p:cNvPr>
          <p:cNvSpPr/>
          <p:nvPr userDrawn="1"/>
        </p:nvSpPr>
        <p:spPr>
          <a:xfrm>
            <a:off x="910361" y="2139743"/>
            <a:ext cx="3662724" cy="3003756"/>
          </a:xfrm>
          <a:prstGeom prst="rect">
            <a:avLst/>
          </a:prstGeom>
          <a:blipFill>
            <a:blip r:embed="rId2" cstate="print"/>
            <a:stretch>
              <a:fillRect/>
            </a:stretch>
          </a:blipFill>
        </p:spPr>
        <p:txBody>
          <a:bodyPr wrap="square" lIns="0" tIns="0" rIns="0" bIns="0" rtlCol="0"/>
          <a:lstStyle/>
          <a:p>
            <a:endParaRPr sz="1350"/>
          </a:p>
        </p:txBody>
      </p:sp>
      <p:sp>
        <p:nvSpPr>
          <p:cNvPr id="11" name="object 10">
            <a:extLst>
              <a:ext uri="{FF2B5EF4-FFF2-40B4-BE49-F238E27FC236}">
                <a16:creationId xmlns:a16="http://schemas.microsoft.com/office/drawing/2014/main" id="{9F7D123C-5B38-0F47-B19E-C6B399D06AC5}"/>
              </a:ext>
            </a:extLst>
          </p:cNvPr>
          <p:cNvSpPr/>
          <p:nvPr userDrawn="1"/>
        </p:nvSpPr>
        <p:spPr>
          <a:xfrm>
            <a:off x="4568314" y="0"/>
            <a:ext cx="0" cy="5143500"/>
          </a:xfrm>
          <a:custGeom>
            <a:avLst/>
            <a:gdLst/>
            <a:ahLst/>
            <a:cxnLst/>
            <a:rect l="l" t="t" r="r" b="b"/>
            <a:pathLst>
              <a:path h="6858000">
                <a:moveTo>
                  <a:pt x="0" y="0"/>
                </a:moveTo>
                <a:lnTo>
                  <a:pt x="0" y="6858000"/>
                </a:lnTo>
              </a:path>
            </a:pathLst>
          </a:custGeom>
          <a:ln w="12700">
            <a:solidFill>
              <a:srgbClr val="ED1C24"/>
            </a:solidFill>
          </a:ln>
        </p:spPr>
        <p:txBody>
          <a:bodyPr wrap="square" lIns="0" tIns="0" rIns="0" bIns="0" rtlCol="0"/>
          <a:lstStyle/>
          <a:p>
            <a:endParaRPr sz="1350"/>
          </a:p>
        </p:txBody>
      </p:sp>
      <p:sp>
        <p:nvSpPr>
          <p:cNvPr id="12" name="object 11">
            <a:extLst>
              <a:ext uri="{FF2B5EF4-FFF2-40B4-BE49-F238E27FC236}">
                <a16:creationId xmlns:a16="http://schemas.microsoft.com/office/drawing/2014/main" id="{1A9476A0-5E4A-5E40-AD0A-C4D7F181B22E}"/>
              </a:ext>
            </a:extLst>
          </p:cNvPr>
          <p:cNvSpPr/>
          <p:nvPr userDrawn="1"/>
        </p:nvSpPr>
        <p:spPr>
          <a:xfrm>
            <a:off x="8226274" y="1"/>
            <a:ext cx="0" cy="1802606"/>
          </a:xfrm>
          <a:custGeom>
            <a:avLst/>
            <a:gdLst/>
            <a:ahLst/>
            <a:cxnLst/>
            <a:rect l="l" t="t" r="r" b="b"/>
            <a:pathLst>
              <a:path h="2403475">
                <a:moveTo>
                  <a:pt x="0" y="0"/>
                </a:moveTo>
                <a:lnTo>
                  <a:pt x="0" y="2403005"/>
                </a:lnTo>
              </a:path>
            </a:pathLst>
          </a:custGeom>
          <a:ln w="12700">
            <a:solidFill>
              <a:srgbClr val="ED1C24"/>
            </a:solidFill>
          </a:ln>
        </p:spPr>
        <p:txBody>
          <a:bodyPr wrap="square" lIns="0" tIns="0" rIns="0" bIns="0" rtlCol="0"/>
          <a:lstStyle/>
          <a:p>
            <a:endParaRPr sz="1350"/>
          </a:p>
        </p:txBody>
      </p:sp>
      <p:sp>
        <p:nvSpPr>
          <p:cNvPr id="13" name="object 12">
            <a:extLst>
              <a:ext uri="{FF2B5EF4-FFF2-40B4-BE49-F238E27FC236}">
                <a16:creationId xmlns:a16="http://schemas.microsoft.com/office/drawing/2014/main" id="{92E1CE5C-75DC-3749-AEDB-D83D72CD9DB6}"/>
              </a:ext>
            </a:extLst>
          </p:cNvPr>
          <p:cNvSpPr/>
          <p:nvPr userDrawn="1"/>
        </p:nvSpPr>
        <p:spPr>
          <a:xfrm>
            <a:off x="2744096" y="2139748"/>
            <a:ext cx="0" cy="3004184"/>
          </a:xfrm>
          <a:custGeom>
            <a:avLst/>
            <a:gdLst/>
            <a:ahLst/>
            <a:cxnLst/>
            <a:rect l="l" t="t" r="r" b="b"/>
            <a:pathLst>
              <a:path h="4005579">
                <a:moveTo>
                  <a:pt x="0" y="0"/>
                </a:moveTo>
                <a:lnTo>
                  <a:pt x="0" y="4004995"/>
                </a:lnTo>
              </a:path>
            </a:pathLst>
          </a:custGeom>
          <a:ln w="12700">
            <a:solidFill>
              <a:srgbClr val="ED1C24"/>
            </a:solidFill>
          </a:ln>
        </p:spPr>
        <p:txBody>
          <a:bodyPr wrap="square" lIns="0" tIns="0" rIns="0" bIns="0" rtlCol="0"/>
          <a:lstStyle/>
          <a:p>
            <a:endParaRPr sz="1350"/>
          </a:p>
        </p:txBody>
      </p:sp>
      <p:sp>
        <p:nvSpPr>
          <p:cNvPr id="14" name="object 13">
            <a:extLst>
              <a:ext uri="{FF2B5EF4-FFF2-40B4-BE49-F238E27FC236}">
                <a16:creationId xmlns:a16="http://schemas.microsoft.com/office/drawing/2014/main" id="{CADDC94A-5D89-E349-B2D2-EBD52E573B65}"/>
              </a:ext>
            </a:extLst>
          </p:cNvPr>
          <p:cNvSpPr/>
          <p:nvPr userDrawn="1"/>
        </p:nvSpPr>
        <p:spPr>
          <a:xfrm>
            <a:off x="910354" y="2139748"/>
            <a:ext cx="0" cy="3004184"/>
          </a:xfrm>
          <a:custGeom>
            <a:avLst/>
            <a:gdLst/>
            <a:ahLst/>
            <a:cxnLst/>
            <a:rect l="l" t="t" r="r" b="b"/>
            <a:pathLst>
              <a:path h="4005579">
                <a:moveTo>
                  <a:pt x="0" y="0"/>
                </a:moveTo>
                <a:lnTo>
                  <a:pt x="0" y="4004995"/>
                </a:lnTo>
              </a:path>
            </a:pathLst>
          </a:custGeom>
          <a:ln w="12700">
            <a:solidFill>
              <a:srgbClr val="ED1C24"/>
            </a:solidFill>
          </a:ln>
        </p:spPr>
        <p:txBody>
          <a:bodyPr wrap="square" lIns="0" tIns="0" rIns="0" bIns="0" rtlCol="0"/>
          <a:lstStyle/>
          <a:p>
            <a:endParaRPr sz="1350"/>
          </a:p>
        </p:txBody>
      </p:sp>
      <p:sp>
        <p:nvSpPr>
          <p:cNvPr id="16" name="Text Placeholder 15">
            <a:extLst>
              <a:ext uri="{FF2B5EF4-FFF2-40B4-BE49-F238E27FC236}">
                <a16:creationId xmlns:a16="http://schemas.microsoft.com/office/drawing/2014/main" id="{0F83A466-AD5C-B84B-ACDF-922AD07AA823}"/>
              </a:ext>
            </a:extLst>
          </p:cNvPr>
          <p:cNvSpPr>
            <a:spLocks noGrp="1"/>
          </p:cNvSpPr>
          <p:nvPr>
            <p:ph type="body" sz="quarter" idx="10" hasCustomPrompt="1"/>
          </p:nvPr>
        </p:nvSpPr>
        <p:spPr>
          <a:xfrm>
            <a:off x="910829" y="457200"/>
            <a:ext cx="3657600" cy="1107996"/>
          </a:xfrm>
        </p:spPr>
        <p:txBody>
          <a:bodyPr/>
          <a:lstStyle>
            <a:lvl1pPr>
              <a:defRPr sz="3600" b="1" i="0">
                <a:latin typeface="Arial Black" panose="020B0604020202020204" pitchFamily="34" charset="0"/>
                <a:cs typeface="Arial Black" panose="020B0604020202020204" pitchFamily="34" charset="0"/>
              </a:defRPr>
            </a:lvl1pPr>
          </a:lstStyle>
          <a:p>
            <a:pPr lvl="0"/>
            <a:r>
              <a:rPr lang="en-US" dirty="0"/>
              <a:t>TITLE GOES HERE</a:t>
            </a:r>
          </a:p>
        </p:txBody>
      </p:sp>
      <p:sp>
        <p:nvSpPr>
          <p:cNvPr id="19" name="Text Placeholder 18">
            <a:extLst>
              <a:ext uri="{FF2B5EF4-FFF2-40B4-BE49-F238E27FC236}">
                <a16:creationId xmlns:a16="http://schemas.microsoft.com/office/drawing/2014/main" id="{1C23ED7E-22A2-D344-9B60-4DED3681F653}"/>
              </a:ext>
            </a:extLst>
          </p:cNvPr>
          <p:cNvSpPr>
            <a:spLocks noGrp="1"/>
          </p:cNvSpPr>
          <p:nvPr>
            <p:ph type="body" sz="quarter" idx="11"/>
          </p:nvPr>
        </p:nvSpPr>
        <p:spPr>
          <a:xfrm>
            <a:off x="4770553" y="504304"/>
            <a:ext cx="3482579" cy="1384995"/>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7119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C89B-9CAE-3C4D-84E7-EA0B81885048}"/>
              </a:ext>
            </a:extLst>
          </p:cNvPr>
          <p:cNvSpPr>
            <a:spLocks noGrp="1"/>
          </p:cNvSpPr>
          <p:nvPr>
            <p:ph type="title"/>
          </p:nvPr>
        </p:nvSpPr>
        <p:spPr>
          <a:xfrm>
            <a:off x="857251" y="2099540"/>
            <a:ext cx="6304544" cy="384721"/>
          </a:xfrm>
        </p:spPr>
        <p:txBody>
          <a:bodyPr/>
          <a:lstStyle>
            <a:lvl1pPr>
              <a:defRPr>
                <a:solidFill>
                  <a:schemeClr val="tx1"/>
                </a:solidFill>
              </a:defRPr>
            </a:lvl1pPr>
          </a:lstStyle>
          <a:p>
            <a:r>
              <a:rPr lang="en-US"/>
              <a:t>Click to edit Master title style</a:t>
            </a:r>
          </a:p>
        </p:txBody>
      </p:sp>
      <p:sp>
        <p:nvSpPr>
          <p:cNvPr id="3" name="object 2">
            <a:extLst>
              <a:ext uri="{FF2B5EF4-FFF2-40B4-BE49-F238E27FC236}">
                <a16:creationId xmlns:a16="http://schemas.microsoft.com/office/drawing/2014/main" id="{4B80B2C3-B5CE-6B48-9AFA-BD70AEAA4F0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4" name="object 3">
            <a:extLst>
              <a:ext uri="{FF2B5EF4-FFF2-40B4-BE49-F238E27FC236}">
                <a16:creationId xmlns:a16="http://schemas.microsoft.com/office/drawing/2014/main" id="{F66F8149-C96F-4C4D-AD4C-A9134FD93B82}"/>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5" name="object 4">
            <a:extLst>
              <a:ext uri="{FF2B5EF4-FFF2-40B4-BE49-F238E27FC236}">
                <a16:creationId xmlns:a16="http://schemas.microsoft.com/office/drawing/2014/main" id="{776C3787-45E7-DA4D-AB43-56860C70897E}"/>
              </a:ext>
            </a:extLst>
          </p:cNvPr>
          <p:cNvSpPr/>
          <p:nvPr userDrawn="1"/>
        </p:nvSpPr>
        <p:spPr>
          <a:xfrm>
            <a:off x="3128856" y="2889135"/>
            <a:ext cx="4616768" cy="2254568"/>
          </a:xfrm>
          <a:custGeom>
            <a:avLst/>
            <a:gdLst/>
            <a:ahLst/>
            <a:cxnLst/>
            <a:rect l="l" t="t" r="r" b="b"/>
            <a:pathLst>
              <a:path w="6155690" h="3006090">
                <a:moveTo>
                  <a:pt x="6016057" y="3005819"/>
                </a:moveTo>
                <a:lnTo>
                  <a:pt x="6040872" y="2935837"/>
                </a:lnTo>
                <a:lnTo>
                  <a:pt x="6054799" y="2892692"/>
                </a:lnTo>
                <a:lnTo>
                  <a:pt x="6067823" y="2849325"/>
                </a:lnTo>
                <a:lnTo>
                  <a:pt x="6079945" y="2805750"/>
                </a:lnTo>
                <a:lnTo>
                  <a:pt x="6091164" y="2761982"/>
                </a:lnTo>
                <a:lnTo>
                  <a:pt x="6101480" y="2718036"/>
                </a:lnTo>
                <a:lnTo>
                  <a:pt x="6110894" y="2673926"/>
                </a:lnTo>
                <a:lnTo>
                  <a:pt x="6119406" y="2629668"/>
                </a:lnTo>
                <a:lnTo>
                  <a:pt x="6127015" y="2585275"/>
                </a:lnTo>
                <a:lnTo>
                  <a:pt x="6133722" y="2540764"/>
                </a:lnTo>
                <a:lnTo>
                  <a:pt x="6139526" y="2496147"/>
                </a:lnTo>
                <a:lnTo>
                  <a:pt x="6144428" y="2451442"/>
                </a:lnTo>
                <a:lnTo>
                  <a:pt x="6148428" y="2406661"/>
                </a:lnTo>
                <a:lnTo>
                  <a:pt x="6151525" y="2361820"/>
                </a:lnTo>
                <a:lnTo>
                  <a:pt x="6153720" y="2316933"/>
                </a:lnTo>
                <a:lnTo>
                  <a:pt x="6155013" y="2272016"/>
                </a:lnTo>
                <a:lnTo>
                  <a:pt x="6155404" y="2227083"/>
                </a:lnTo>
                <a:lnTo>
                  <a:pt x="6154892" y="2182148"/>
                </a:lnTo>
                <a:lnTo>
                  <a:pt x="6153478" y="2137227"/>
                </a:lnTo>
                <a:lnTo>
                  <a:pt x="6151161" y="2092335"/>
                </a:lnTo>
                <a:lnTo>
                  <a:pt x="6147943" y="2047485"/>
                </a:lnTo>
                <a:lnTo>
                  <a:pt x="6143823" y="2002693"/>
                </a:lnTo>
                <a:lnTo>
                  <a:pt x="6138800" y="1957974"/>
                </a:lnTo>
                <a:lnTo>
                  <a:pt x="6132875" y="1913342"/>
                </a:lnTo>
                <a:lnTo>
                  <a:pt x="6126048" y="1868812"/>
                </a:lnTo>
                <a:lnTo>
                  <a:pt x="6118319" y="1824399"/>
                </a:lnTo>
                <a:lnTo>
                  <a:pt x="6109688" y="1780117"/>
                </a:lnTo>
                <a:lnTo>
                  <a:pt x="6100155" y="1735982"/>
                </a:lnTo>
                <a:lnTo>
                  <a:pt x="6089719" y="1692008"/>
                </a:lnTo>
                <a:lnTo>
                  <a:pt x="6078382" y="1648209"/>
                </a:lnTo>
                <a:lnTo>
                  <a:pt x="6066143" y="1604601"/>
                </a:lnTo>
                <a:lnTo>
                  <a:pt x="6053002" y="1561199"/>
                </a:lnTo>
                <a:lnTo>
                  <a:pt x="6038959" y="1518016"/>
                </a:lnTo>
                <a:lnTo>
                  <a:pt x="6024014" y="1475068"/>
                </a:lnTo>
                <a:lnTo>
                  <a:pt x="6008167" y="1432370"/>
                </a:lnTo>
                <a:lnTo>
                  <a:pt x="5991418" y="1389937"/>
                </a:lnTo>
                <a:lnTo>
                  <a:pt x="5973767" y="1347782"/>
                </a:lnTo>
                <a:lnTo>
                  <a:pt x="5955215" y="1305921"/>
                </a:lnTo>
                <a:lnTo>
                  <a:pt x="5935760" y="1264369"/>
                </a:lnTo>
                <a:lnTo>
                  <a:pt x="5915404" y="1223140"/>
                </a:lnTo>
                <a:lnTo>
                  <a:pt x="5894146" y="1182249"/>
                </a:lnTo>
                <a:lnTo>
                  <a:pt x="5871986" y="1141710"/>
                </a:lnTo>
                <a:lnTo>
                  <a:pt x="5848925" y="1101540"/>
                </a:lnTo>
                <a:lnTo>
                  <a:pt x="5824962" y="1061752"/>
                </a:lnTo>
                <a:lnTo>
                  <a:pt x="5800097" y="1022361"/>
                </a:lnTo>
                <a:lnTo>
                  <a:pt x="5774330" y="983381"/>
                </a:lnTo>
                <a:lnTo>
                  <a:pt x="5747662" y="944829"/>
                </a:lnTo>
                <a:lnTo>
                  <a:pt x="5720092" y="906717"/>
                </a:lnTo>
                <a:lnTo>
                  <a:pt x="5691621" y="869062"/>
                </a:lnTo>
                <a:lnTo>
                  <a:pt x="5662247" y="831878"/>
                </a:lnTo>
                <a:lnTo>
                  <a:pt x="5631973" y="795179"/>
                </a:lnTo>
                <a:lnTo>
                  <a:pt x="5600796" y="758981"/>
                </a:lnTo>
                <a:lnTo>
                  <a:pt x="5568719" y="723297"/>
                </a:lnTo>
                <a:lnTo>
                  <a:pt x="5535739" y="688144"/>
                </a:lnTo>
                <a:lnTo>
                  <a:pt x="5501858" y="653535"/>
                </a:lnTo>
                <a:lnTo>
                  <a:pt x="5467250" y="619655"/>
                </a:lnTo>
                <a:lnTo>
                  <a:pt x="5432097" y="586676"/>
                </a:lnTo>
                <a:lnTo>
                  <a:pt x="5396414" y="554599"/>
                </a:lnTo>
                <a:lnTo>
                  <a:pt x="5360216" y="523423"/>
                </a:lnTo>
                <a:lnTo>
                  <a:pt x="5323518" y="493148"/>
                </a:lnTo>
                <a:lnTo>
                  <a:pt x="5286334" y="463776"/>
                </a:lnTo>
                <a:lnTo>
                  <a:pt x="5248679" y="435305"/>
                </a:lnTo>
                <a:lnTo>
                  <a:pt x="5210568" y="407735"/>
                </a:lnTo>
                <a:lnTo>
                  <a:pt x="5172016" y="381067"/>
                </a:lnTo>
                <a:lnTo>
                  <a:pt x="5133037" y="355301"/>
                </a:lnTo>
                <a:lnTo>
                  <a:pt x="5093646" y="330436"/>
                </a:lnTo>
                <a:lnTo>
                  <a:pt x="5053858" y="306474"/>
                </a:lnTo>
                <a:lnTo>
                  <a:pt x="5013687" y="283412"/>
                </a:lnTo>
                <a:lnTo>
                  <a:pt x="4973150" y="261253"/>
                </a:lnTo>
                <a:lnTo>
                  <a:pt x="4932259" y="239995"/>
                </a:lnTo>
                <a:lnTo>
                  <a:pt x="4891030" y="219640"/>
                </a:lnTo>
                <a:lnTo>
                  <a:pt x="4849478" y="200185"/>
                </a:lnTo>
                <a:lnTo>
                  <a:pt x="4807617" y="181633"/>
                </a:lnTo>
                <a:lnTo>
                  <a:pt x="4765462" y="163983"/>
                </a:lnTo>
                <a:lnTo>
                  <a:pt x="4723029" y="147234"/>
                </a:lnTo>
                <a:lnTo>
                  <a:pt x="4680331" y="131387"/>
                </a:lnTo>
                <a:lnTo>
                  <a:pt x="4637383" y="116443"/>
                </a:lnTo>
                <a:lnTo>
                  <a:pt x="4594200" y="102400"/>
                </a:lnTo>
                <a:lnTo>
                  <a:pt x="4550798" y="89259"/>
                </a:lnTo>
                <a:lnTo>
                  <a:pt x="4507190" y="77020"/>
                </a:lnTo>
                <a:lnTo>
                  <a:pt x="4463392" y="65683"/>
                </a:lnTo>
                <a:lnTo>
                  <a:pt x="4419417" y="55248"/>
                </a:lnTo>
                <a:lnTo>
                  <a:pt x="4375282" y="45715"/>
                </a:lnTo>
                <a:lnTo>
                  <a:pt x="4331000" y="37084"/>
                </a:lnTo>
                <a:lnTo>
                  <a:pt x="4286587" y="29355"/>
                </a:lnTo>
                <a:lnTo>
                  <a:pt x="4242057" y="22528"/>
                </a:lnTo>
                <a:lnTo>
                  <a:pt x="4197425" y="16603"/>
                </a:lnTo>
                <a:lnTo>
                  <a:pt x="4152706" y="11580"/>
                </a:lnTo>
                <a:lnTo>
                  <a:pt x="4107914" y="7460"/>
                </a:lnTo>
                <a:lnTo>
                  <a:pt x="4063064" y="4241"/>
                </a:lnTo>
                <a:lnTo>
                  <a:pt x="4018171" y="1925"/>
                </a:lnTo>
                <a:lnTo>
                  <a:pt x="3973250" y="511"/>
                </a:lnTo>
                <a:lnTo>
                  <a:pt x="3928316" y="0"/>
                </a:lnTo>
                <a:lnTo>
                  <a:pt x="3883382" y="390"/>
                </a:lnTo>
                <a:lnTo>
                  <a:pt x="3838465" y="1683"/>
                </a:lnTo>
                <a:lnTo>
                  <a:pt x="3793578" y="3878"/>
                </a:lnTo>
                <a:lnTo>
                  <a:pt x="3748737" y="6975"/>
                </a:lnTo>
                <a:lnTo>
                  <a:pt x="3703956" y="10975"/>
                </a:lnTo>
                <a:lnTo>
                  <a:pt x="3659250" y="15877"/>
                </a:lnTo>
                <a:lnTo>
                  <a:pt x="3614634" y="21681"/>
                </a:lnTo>
                <a:lnTo>
                  <a:pt x="3570122" y="28388"/>
                </a:lnTo>
                <a:lnTo>
                  <a:pt x="3525729" y="35997"/>
                </a:lnTo>
                <a:lnTo>
                  <a:pt x="3481471" y="44508"/>
                </a:lnTo>
                <a:lnTo>
                  <a:pt x="3437361" y="53922"/>
                </a:lnTo>
                <a:lnTo>
                  <a:pt x="3393414" y="64238"/>
                </a:lnTo>
                <a:lnTo>
                  <a:pt x="3349646" y="75457"/>
                </a:lnTo>
                <a:lnTo>
                  <a:pt x="3306071" y="87579"/>
                </a:lnTo>
                <a:lnTo>
                  <a:pt x="3262704" y="100603"/>
                </a:lnTo>
                <a:lnTo>
                  <a:pt x="3219559" y="114529"/>
                </a:lnTo>
                <a:lnTo>
                  <a:pt x="3176651" y="129358"/>
                </a:lnTo>
                <a:lnTo>
                  <a:pt x="3133996" y="145090"/>
                </a:lnTo>
                <a:lnTo>
                  <a:pt x="3091607" y="161724"/>
                </a:lnTo>
                <a:lnTo>
                  <a:pt x="3049500" y="179260"/>
                </a:lnTo>
                <a:lnTo>
                  <a:pt x="3007689" y="197700"/>
                </a:lnTo>
                <a:lnTo>
                  <a:pt x="2966189" y="217042"/>
                </a:lnTo>
                <a:lnTo>
                  <a:pt x="2925014" y="237287"/>
                </a:lnTo>
                <a:lnTo>
                  <a:pt x="2884181" y="258434"/>
                </a:lnTo>
                <a:lnTo>
                  <a:pt x="2843702" y="280484"/>
                </a:lnTo>
                <a:lnTo>
                  <a:pt x="2803594" y="303437"/>
                </a:lnTo>
                <a:lnTo>
                  <a:pt x="2763870" y="327293"/>
                </a:lnTo>
                <a:lnTo>
                  <a:pt x="2724546" y="352051"/>
                </a:lnTo>
                <a:lnTo>
                  <a:pt x="2685636" y="377713"/>
                </a:lnTo>
                <a:lnTo>
                  <a:pt x="2647156" y="404277"/>
                </a:lnTo>
                <a:lnTo>
                  <a:pt x="2609119" y="431744"/>
                </a:lnTo>
                <a:lnTo>
                  <a:pt x="2571540" y="460113"/>
                </a:lnTo>
                <a:lnTo>
                  <a:pt x="2534435" y="489386"/>
                </a:lnTo>
                <a:lnTo>
                  <a:pt x="2497818" y="519562"/>
                </a:lnTo>
                <a:lnTo>
                  <a:pt x="2461704" y="550640"/>
                </a:lnTo>
                <a:lnTo>
                  <a:pt x="2426107" y="582622"/>
                </a:lnTo>
                <a:lnTo>
                  <a:pt x="2391043" y="615506"/>
                </a:lnTo>
                <a:lnTo>
                  <a:pt x="2356526" y="649293"/>
                </a:lnTo>
                <a:lnTo>
                  <a:pt x="0" y="3005819"/>
                </a:lnTo>
              </a:path>
            </a:pathLst>
          </a:custGeom>
          <a:ln w="6350">
            <a:solidFill>
              <a:srgbClr val="ED1C24"/>
            </a:solidFill>
          </a:ln>
        </p:spPr>
        <p:txBody>
          <a:bodyPr wrap="square" lIns="0" tIns="0" rIns="0" bIns="0" rtlCol="0"/>
          <a:lstStyle/>
          <a:p>
            <a:endParaRPr sz="1350"/>
          </a:p>
        </p:txBody>
      </p:sp>
      <p:sp>
        <p:nvSpPr>
          <p:cNvPr id="6" name="object 5">
            <a:extLst>
              <a:ext uri="{FF2B5EF4-FFF2-40B4-BE49-F238E27FC236}">
                <a16:creationId xmlns:a16="http://schemas.microsoft.com/office/drawing/2014/main" id="{51B0DDD1-7153-C749-8261-B2BFB18E6146}"/>
              </a:ext>
            </a:extLst>
          </p:cNvPr>
          <p:cNvSpPr/>
          <p:nvPr userDrawn="1"/>
        </p:nvSpPr>
        <p:spPr>
          <a:xfrm>
            <a:off x="5119989" y="0"/>
            <a:ext cx="974408" cy="974408"/>
          </a:xfrm>
          <a:custGeom>
            <a:avLst/>
            <a:gdLst/>
            <a:ahLst/>
            <a:cxnLst/>
            <a:rect l="l" t="t" r="r" b="b"/>
            <a:pathLst>
              <a:path w="1299209" h="1299210">
                <a:moveTo>
                  <a:pt x="0" y="1298906"/>
                </a:moveTo>
                <a:lnTo>
                  <a:pt x="1298906" y="0"/>
                </a:lnTo>
              </a:path>
            </a:pathLst>
          </a:custGeom>
          <a:ln w="6350">
            <a:solidFill>
              <a:srgbClr val="ED1C24"/>
            </a:solidFill>
          </a:ln>
        </p:spPr>
        <p:txBody>
          <a:bodyPr wrap="square" lIns="0" tIns="0" rIns="0" bIns="0" rtlCol="0"/>
          <a:lstStyle/>
          <a:p>
            <a:endParaRPr sz="1350"/>
          </a:p>
        </p:txBody>
      </p:sp>
      <p:sp>
        <p:nvSpPr>
          <p:cNvPr id="7" name="object 6">
            <a:extLst>
              <a:ext uri="{FF2B5EF4-FFF2-40B4-BE49-F238E27FC236}">
                <a16:creationId xmlns:a16="http://schemas.microsoft.com/office/drawing/2014/main" id="{23396369-63FA-6843-A3B0-0864602A5CF9}"/>
              </a:ext>
            </a:extLst>
          </p:cNvPr>
          <p:cNvSpPr/>
          <p:nvPr userDrawn="1"/>
        </p:nvSpPr>
        <p:spPr>
          <a:xfrm>
            <a:off x="2284256" y="0"/>
            <a:ext cx="2836069" cy="1461611"/>
          </a:xfrm>
          <a:custGeom>
            <a:avLst/>
            <a:gdLst/>
            <a:ahLst/>
            <a:cxnLst/>
            <a:rect l="l" t="t" r="r" b="b"/>
            <a:pathLst>
              <a:path w="3781425" h="1948814">
                <a:moveTo>
                  <a:pt x="0" y="0"/>
                </a:moveTo>
                <a:lnTo>
                  <a:pt x="11455" y="79396"/>
                </a:lnTo>
                <a:lnTo>
                  <a:pt x="19184" y="123809"/>
                </a:lnTo>
                <a:lnTo>
                  <a:pt x="27815" y="168091"/>
                </a:lnTo>
                <a:lnTo>
                  <a:pt x="37348" y="212226"/>
                </a:lnTo>
                <a:lnTo>
                  <a:pt x="47784" y="256200"/>
                </a:lnTo>
                <a:lnTo>
                  <a:pt x="59121" y="299999"/>
                </a:lnTo>
                <a:lnTo>
                  <a:pt x="71360" y="343606"/>
                </a:lnTo>
                <a:lnTo>
                  <a:pt x="84501" y="387009"/>
                </a:lnTo>
                <a:lnTo>
                  <a:pt x="98544" y="430191"/>
                </a:lnTo>
                <a:lnTo>
                  <a:pt x="113489" y="473138"/>
                </a:lnTo>
                <a:lnTo>
                  <a:pt x="129336" y="515836"/>
                </a:lnTo>
                <a:lnTo>
                  <a:pt x="146085" y="558270"/>
                </a:lnTo>
                <a:lnTo>
                  <a:pt x="163736" y="600424"/>
                </a:lnTo>
                <a:lnTo>
                  <a:pt x="182288" y="642285"/>
                </a:lnTo>
                <a:lnTo>
                  <a:pt x="201743" y="683837"/>
                </a:lnTo>
                <a:lnTo>
                  <a:pt x="222099" y="725066"/>
                </a:lnTo>
                <a:lnTo>
                  <a:pt x="243357" y="765956"/>
                </a:lnTo>
                <a:lnTo>
                  <a:pt x="265517" y="806494"/>
                </a:lnTo>
                <a:lnTo>
                  <a:pt x="288578" y="846664"/>
                </a:lnTo>
                <a:lnTo>
                  <a:pt x="312541" y="886452"/>
                </a:lnTo>
                <a:lnTo>
                  <a:pt x="337406" y="925843"/>
                </a:lnTo>
                <a:lnTo>
                  <a:pt x="363173" y="964822"/>
                </a:lnTo>
                <a:lnTo>
                  <a:pt x="389841" y="1003374"/>
                </a:lnTo>
                <a:lnTo>
                  <a:pt x="417411" y="1041485"/>
                </a:lnTo>
                <a:lnTo>
                  <a:pt x="445882" y="1079140"/>
                </a:lnTo>
                <a:lnTo>
                  <a:pt x="475256" y="1116324"/>
                </a:lnTo>
                <a:lnTo>
                  <a:pt x="505530" y="1153022"/>
                </a:lnTo>
                <a:lnTo>
                  <a:pt x="536707" y="1189220"/>
                </a:lnTo>
                <a:lnTo>
                  <a:pt x="568784" y="1224903"/>
                </a:lnTo>
                <a:lnTo>
                  <a:pt x="601764" y="1260056"/>
                </a:lnTo>
                <a:lnTo>
                  <a:pt x="635645" y="1294664"/>
                </a:lnTo>
                <a:lnTo>
                  <a:pt x="670253" y="1328545"/>
                </a:lnTo>
                <a:lnTo>
                  <a:pt x="705406" y="1361524"/>
                </a:lnTo>
                <a:lnTo>
                  <a:pt x="741089" y="1393602"/>
                </a:lnTo>
                <a:lnTo>
                  <a:pt x="777287" y="1424778"/>
                </a:lnTo>
                <a:lnTo>
                  <a:pt x="813985" y="1455053"/>
                </a:lnTo>
                <a:lnTo>
                  <a:pt x="851169" y="1484426"/>
                </a:lnTo>
                <a:lnTo>
                  <a:pt x="888824" y="1512898"/>
                </a:lnTo>
                <a:lnTo>
                  <a:pt x="926935" y="1540468"/>
                </a:lnTo>
                <a:lnTo>
                  <a:pt x="965487" y="1567136"/>
                </a:lnTo>
                <a:lnTo>
                  <a:pt x="1004466" y="1592903"/>
                </a:lnTo>
                <a:lnTo>
                  <a:pt x="1043857" y="1617767"/>
                </a:lnTo>
                <a:lnTo>
                  <a:pt x="1083644" y="1641731"/>
                </a:lnTo>
                <a:lnTo>
                  <a:pt x="1123815" y="1664792"/>
                </a:lnTo>
                <a:lnTo>
                  <a:pt x="1164352" y="1686952"/>
                </a:lnTo>
                <a:lnTo>
                  <a:pt x="1205243" y="1708210"/>
                </a:lnTo>
                <a:lnTo>
                  <a:pt x="1246472" y="1728566"/>
                </a:lnTo>
                <a:lnTo>
                  <a:pt x="1288024" y="1748020"/>
                </a:lnTo>
                <a:lnTo>
                  <a:pt x="1329884" y="1766573"/>
                </a:lnTo>
                <a:lnTo>
                  <a:pt x="1372039" y="1784224"/>
                </a:lnTo>
                <a:lnTo>
                  <a:pt x="1414472" y="1800973"/>
                </a:lnTo>
                <a:lnTo>
                  <a:pt x="1457170" y="1816819"/>
                </a:lnTo>
                <a:lnTo>
                  <a:pt x="1500118" y="1831764"/>
                </a:lnTo>
                <a:lnTo>
                  <a:pt x="1543300" y="1845808"/>
                </a:lnTo>
                <a:lnTo>
                  <a:pt x="1586703" y="1858949"/>
                </a:lnTo>
                <a:lnTo>
                  <a:pt x="1630310" y="1871188"/>
                </a:lnTo>
                <a:lnTo>
                  <a:pt x="1674109" y="1882525"/>
                </a:lnTo>
                <a:lnTo>
                  <a:pt x="1718083" y="1892960"/>
                </a:lnTo>
                <a:lnTo>
                  <a:pt x="1762218" y="1902494"/>
                </a:lnTo>
                <a:lnTo>
                  <a:pt x="1806499" y="1911125"/>
                </a:lnTo>
                <a:lnTo>
                  <a:pt x="1850912" y="1918854"/>
                </a:lnTo>
                <a:lnTo>
                  <a:pt x="1895442" y="1925681"/>
                </a:lnTo>
                <a:lnTo>
                  <a:pt x="1940074" y="1931606"/>
                </a:lnTo>
                <a:lnTo>
                  <a:pt x="1984793" y="1936628"/>
                </a:lnTo>
                <a:lnTo>
                  <a:pt x="2029585" y="1940749"/>
                </a:lnTo>
                <a:lnTo>
                  <a:pt x="2074435" y="1943967"/>
                </a:lnTo>
                <a:lnTo>
                  <a:pt x="2119327" y="1946283"/>
                </a:lnTo>
                <a:lnTo>
                  <a:pt x="2164248" y="1947697"/>
                </a:lnTo>
                <a:lnTo>
                  <a:pt x="2209183" y="1948209"/>
                </a:lnTo>
                <a:lnTo>
                  <a:pt x="2254116" y="1947819"/>
                </a:lnTo>
                <a:lnTo>
                  <a:pt x="2299033" y="1946526"/>
                </a:lnTo>
                <a:lnTo>
                  <a:pt x="2343920" y="1944331"/>
                </a:lnTo>
                <a:lnTo>
                  <a:pt x="2388761" y="1941234"/>
                </a:lnTo>
                <a:lnTo>
                  <a:pt x="2433542" y="1937234"/>
                </a:lnTo>
                <a:lnTo>
                  <a:pt x="2478248" y="1932332"/>
                </a:lnTo>
                <a:lnTo>
                  <a:pt x="2522864" y="1926528"/>
                </a:lnTo>
                <a:lnTo>
                  <a:pt x="2567376" y="1919821"/>
                </a:lnTo>
                <a:lnTo>
                  <a:pt x="2611768" y="1912212"/>
                </a:lnTo>
                <a:lnTo>
                  <a:pt x="2656027" y="1903700"/>
                </a:lnTo>
                <a:lnTo>
                  <a:pt x="2700137" y="1894286"/>
                </a:lnTo>
                <a:lnTo>
                  <a:pt x="2744083" y="1883969"/>
                </a:lnTo>
                <a:lnTo>
                  <a:pt x="2787851" y="1872750"/>
                </a:lnTo>
                <a:lnTo>
                  <a:pt x="2831426" y="1860629"/>
                </a:lnTo>
                <a:lnTo>
                  <a:pt x="2874793" y="1847605"/>
                </a:lnTo>
                <a:lnTo>
                  <a:pt x="2917938" y="1833678"/>
                </a:lnTo>
                <a:lnTo>
                  <a:pt x="2960846" y="1818849"/>
                </a:lnTo>
                <a:lnTo>
                  <a:pt x="3003502" y="1803117"/>
                </a:lnTo>
                <a:lnTo>
                  <a:pt x="3045891" y="1786483"/>
                </a:lnTo>
                <a:lnTo>
                  <a:pt x="3087998" y="1768946"/>
                </a:lnTo>
                <a:lnTo>
                  <a:pt x="3129809" y="1750506"/>
                </a:lnTo>
                <a:lnTo>
                  <a:pt x="3171309" y="1731164"/>
                </a:lnTo>
                <a:lnTo>
                  <a:pt x="3212484" y="1710919"/>
                </a:lnTo>
                <a:lnTo>
                  <a:pt x="3253318" y="1689771"/>
                </a:lnTo>
                <a:lnTo>
                  <a:pt x="3293796" y="1667720"/>
                </a:lnTo>
                <a:lnTo>
                  <a:pt x="3333905" y="1644767"/>
                </a:lnTo>
                <a:lnTo>
                  <a:pt x="3373629" y="1620911"/>
                </a:lnTo>
                <a:lnTo>
                  <a:pt x="3412953" y="1596152"/>
                </a:lnTo>
                <a:lnTo>
                  <a:pt x="3451863" y="1570491"/>
                </a:lnTo>
                <a:lnTo>
                  <a:pt x="3490344" y="1543926"/>
                </a:lnTo>
                <a:lnTo>
                  <a:pt x="3528381" y="1516459"/>
                </a:lnTo>
                <a:lnTo>
                  <a:pt x="3565960" y="1488089"/>
                </a:lnTo>
                <a:lnTo>
                  <a:pt x="3603066" y="1458815"/>
                </a:lnTo>
                <a:lnTo>
                  <a:pt x="3639683" y="1428639"/>
                </a:lnTo>
                <a:lnTo>
                  <a:pt x="3675798" y="1397561"/>
                </a:lnTo>
                <a:lnTo>
                  <a:pt x="3711395" y="1365579"/>
                </a:lnTo>
                <a:lnTo>
                  <a:pt x="3746460" y="1332694"/>
                </a:lnTo>
                <a:lnTo>
                  <a:pt x="3780977" y="1298906"/>
                </a:lnTo>
              </a:path>
            </a:pathLst>
          </a:custGeom>
          <a:ln w="6350">
            <a:solidFill>
              <a:srgbClr val="ED1C24"/>
            </a:solidFill>
          </a:ln>
        </p:spPr>
        <p:txBody>
          <a:bodyPr wrap="square" lIns="0" tIns="0" rIns="0" bIns="0" rtlCol="0"/>
          <a:lstStyle/>
          <a:p>
            <a:endParaRPr sz="1350"/>
          </a:p>
        </p:txBody>
      </p:sp>
    </p:spTree>
    <p:extLst>
      <p:ext uri="{BB962C8B-B14F-4D97-AF65-F5344CB8AC3E}">
        <p14:creationId xmlns:p14="http://schemas.microsoft.com/office/powerpoint/2010/main" val="1132357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67304CD-7CA4-9B41-888A-75C5E6740126}"/>
              </a:ext>
            </a:extLst>
          </p:cNvPr>
          <p:cNvSpPr/>
          <p:nvPr userDrawn="1"/>
        </p:nvSpPr>
        <p:spPr>
          <a:xfrm>
            <a:off x="4572447" y="0"/>
            <a:ext cx="303848" cy="5143500"/>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flip="none" rotWithShape="1">
            <a:gsLst>
              <a:gs pos="0">
                <a:schemeClr val="bg2"/>
              </a:gs>
              <a:gs pos="100000">
                <a:schemeClr val="bg1"/>
              </a:gs>
            </a:gsLst>
            <a:lin ang="0" scaled="0"/>
            <a:tileRect/>
          </a:gradFill>
        </p:spPr>
        <p:txBody>
          <a:bodyPr wrap="square" lIns="0" tIns="0" rIns="0" bIns="0" rtlCol="0"/>
          <a:lstStyle/>
          <a:p>
            <a:endParaRPr sz="1350" dirty="0"/>
          </a:p>
        </p:txBody>
      </p:sp>
      <p:sp>
        <p:nvSpPr>
          <p:cNvPr id="4" name="object 3">
            <a:extLst>
              <a:ext uri="{FF2B5EF4-FFF2-40B4-BE49-F238E27FC236}">
                <a16:creationId xmlns:a16="http://schemas.microsoft.com/office/drawing/2014/main" id="{D2B3C839-0CC4-2E41-A823-7C93DAC6332B}"/>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5" name="object 4">
            <a:extLst>
              <a:ext uri="{FF2B5EF4-FFF2-40B4-BE49-F238E27FC236}">
                <a16:creationId xmlns:a16="http://schemas.microsoft.com/office/drawing/2014/main" id="{09BA37A5-3066-6142-A837-AE5E5D769FBA}"/>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42311005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D2B3C839-0CC4-2E41-A823-7C93DAC6332B}"/>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5" name="object 4">
            <a:extLst>
              <a:ext uri="{FF2B5EF4-FFF2-40B4-BE49-F238E27FC236}">
                <a16:creationId xmlns:a16="http://schemas.microsoft.com/office/drawing/2014/main" id="{09BA37A5-3066-6142-A837-AE5E5D769FBA}"/>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9627955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50982B2-5FAC-8846-841B-A427FC715444}"/>
              </a:ext>
            </a:extLst>
          </p:cNvPr>
          <p:cNvSpPr/>
          <p:nvPr userDrawn="1"/>
        </p:nvSpPr>
        <p:spPr>
          <a:xfrm>
            <a:off x="1" y="0"/>
            <a:ext cx="4572476" cy="5143500"/>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231F20"/>
          </a:solidFill>
        </p:spPr>
        <p:txBody>
          <a:bodyPr wrap="square" lIns="0" tIns="0" rIns="0" bIns="0" rtlCol="0"/>
          <a:lstStyle/>
          <a:p>
            <a:endParaRPr sz="1350"/>
          </a:p>
        </p:txBody>
      </p:sp>
      <p:sp>
        <p:nvSpPr>
          <p:cNvPr id="5" name="object 4">
            <a:extLst>
              <a:ext uri="{FF2B5EF4-FFF2-40B4-BE49-F238E27FC236}">
                <a16:creationId xmlns:a16="http://schemas.microsoft.com/office/drawing/2014/main" id="{00637267-0DD7-A548-AC2D-EF89A232A9CD}"/>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6" name="object 5">
            <a:extLst>
              <a:ext uri="{FF2B5EF4-FFF2-40B4-BE49-F238E27FC236}">
                <a16:creationId xmlns:a16="http://schemas.microsoft.com/office/drawing/2014/main" id="{BC5D5287-4D5F-3948-949D-738D7E9E8C31}"/>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
        <p:nvSpPr>
          <p:cNvPr id="7" name="object 2">
            <a:extLst>
              <a:ext uri="{FF2B5EF4-FFF2-40B4-BE49-F238E27FC236}">
                <a16:creationId xmlns:a16="http://schemas.microsoft.com/office/drawing/2014/main" id="{C805BF74-B7CF-C84C-A081-EBC321CA01B2}"/>
              </a:ext>
            </a:extLst>
          </p:cNvPr>
          <p:cNvSpPr/>
          <p:nvPr userDrawn="1"/>
        </p:nvSpPr>
        <p:spPr>
          <a:xfrm>
            <a:off x="4572000" y="0"/>
            <a:ext cx="303848" cy="5143500"/>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flip="none" rotWithShape="1">
            <a:gsLst>
              <a:gs pos="0">
                <a:schemeClr val="bg2"/>
              </a:gs>
              <a:gs pos="100000">
                <a:schemeClr val="bg1"/>
              </a:gs>
            </a:gsLst>
            <a:lin ang="0" scaled="0"/>
            <a:tileRect/>
          </a:gradFill>
        </p:spPr>
        <p:txBody>
          <a:bodyPr wrap="square" lIns="0" tIns="0" rIns="0" bIns="0" rtlCol="0"/>
          <a:lstStyle/>
          <a:p>
            <a:endParaRPr sz="1350" dirty="0"/>
          </a:p>
        </p:txBody>
      </p:sp>
    </p:spTree>
    <p:extLst>
      <p:ext uri="{BB962C8B-B14F-4D97-AF65-F5344CB8AC3E}">
        <p14:creationId xmlns:p14="http://schemas.microsoft.com/office/powerpoint/2010/main" val="432515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7034-2956-7C40-955D-159887799E9A}"/>
              </a:ext>
            </a:extLst>
          </p:cNvPr>
          <p:cNvSpPr>
            <a:spLocks noGrp="1"/>
          </p:cNvSpPr>
          <p:nvPr>
            <p:ph type="title"/>
          </p:nvPr>
        </p:nvSpPr>
        <p:spPr/>
        <p:txBody>
          <a:bodyPr/>
          <a:lstStyle/>
          <a:p>
            <a:r>
              <a:rPr lang="en-US"/>
              <a:t>Click to edit Master title style</a:t>
            </a:r>
          </a:p>
        </p:txBody>
      </p:sp>
      <p:sp>
        <p:nvSpPr>
          <p:cNvPr id="3" name="object 2">
            <a:extLst>
              <a:ext uri="{FF2B5EF4-FFF2-40B4-BE49-F238E27FC236}">
                <a16:creationId xmlns:a16="http://schemas.microsoft.com/office/drawing/2014/main" id="{59F3CC84-074E-7645-AA23-7CFB97C84BF4}"/>
              </a:ext>
            </a:extLst>
          </p:cNvPr>
          <p:cNvSpPr/>
          <p:nvPr userDrawn="1"/>
        </p:nvSpPr>
        <p:spPr>
          <a:xfrm>
            <a:off x="0" y="-114299"/>
            <a:ext cx="9144000" cy="5257800"/>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231F20"/>
          </a:solidFill>
        </p:spPr>
        <p:txBody>
          <a:bodyPr wrap="square" lIns="0" tIns="0" rIns="0" bIns="0" rtlCol="0"/>
          <a:lstStyle/>
          <a:p>
            <a:endParaRPr sz="1350"/>
          </a:p>
        </p:txBody>
      </p:sp>
      <p:sp>
        <p:nvSpPr>
          <p:cNvPr id="4" name="object 5">
            <a:extLst>
              <a:ext uri="{FF2B5EF4-FFF2-40B4-BE49-F238E27FC236}">
                <a16:creationId xmlns:a16="http://schemas.microsoft.com/office/drawing/2014/main" id="{CA6C79A0-9BA3-B44A-BF2A-B497312F7535}"/>
              </a:ext>
            </a:extLst>
          </p:cNvPr>
          <p:cNvSpPr/>
          <p:nvPr userDrawn="1"/>
        </p:nvSpPr>
        <p:spPr>
          <a:xfrm>
            <a:off x="6727675" y="1428750"/>
            <a:ext cx="2416325" cy="357633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5" name="object 6">
            <a:extLst>
              <a:ext uri="{FF2B5EF4-FFF2-40B4-BE49-F238E27FC236}">
                <a16:creationId xmlns:a16="http://schemas.microsoft.com/office/drawing/2014/main" id="{4F8B8380-CD4A-B947-9050-4FFE7EB185A9}"/>
              </a:ext>
            </a:extLst>
          </p:cNvPr>
          <p:cNvSpPr/>
          <p:nvPr userDrawn="1"/>
        </p:nvSpPr>
        <p:spPr>
          <a:xfrm>
            <a:off x="-7760" y="3264789"/>
            <a:ext cx="1568119" cy="18787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6" name="object 7">
            <a:extLst>
              <a:ext uri="{FF2B5EF4-FFF2-40B4-BE49-F238E27FC236}">
                <a16:creationId xmlns:a16="http://schemas.microsoft.com/office/drawing/2014/main" id="{E9B39AAA-074C-2642-9B10-ADE3BA1AA3EF}"/>
              </a:ext>
            </a:extLst>
          </p:cNvPr>
          <p:cNvSpPr/>
          <p:nvPr userDrawn="1"/>
        </p:nvSpPr>
        <p:spPr>
          <a:xfrm>
            <a:off x="-285750" y="3983355"/>
            <a:ext cx="2438876" cy="1560195"/>
          </a:xfrm>
          <a:custGeom>
            <a:avLst/>
            <a:gdLst/>
            <a:ahLst/>
            <a:cxnLst/>
            <a:rect l="l" t="t" r="r" b="b"/>
            <a:pathLst>
              <a:path w="3251835" h="2080259">
                <a:moveTo>
                  <a:pt x="0" y="2080102"/>
                </a:moveTo>
                <a:lnTo>
                  <a:pt x="1837429" y="242673"/>
                </a:lnTo>
                <a:lnTo>
                  <a:pt x="1872848" y="209243"/>
                </a:lnTo>
                <a:lnTo>
                  <a:pt x="1909696" y="178289"/>
                </a:lnTo>
                <a:lnTo>
                  <a:pt x="1947863" y="149812"/>
                </a:lnTo>
                <a:lnTo>
                  <a:pt x="1987238" y="123811"/>
                </a:lnTo>
                <a:lnTo>
                  <a:pt x="2027712" y="100286"/>
                </a:lnTo>
                <a:lnTo>
                  <a:pt x="2069175" y="79238"/>
                </a:lnTo>
                <a:lnTo>
                  <a:pt x="2111518" y="60666"/>
                </a:lnTo>
                <a:lnTo>
                  <a:pt x="2154629" y="44570"/>
                </a:lnTo>
                <a:lnTo>
                  <a:pt x="2198400" y="30951"/>
                </a:lnTo>
                <a:lnTo>
                  <a:pt x="2242720" y="19808"/>
                </a:lnTo>
                <a:lnTo>
                  <a:pt x="2287480" y="11142"/>
                </a:lnTo>
                <a:lnTo>
                  <a:pt x="2332569" y="4951"/>
                </a:lnTo>
                <a:lnTo>
                  <a:pt x="2377879" y="1237"/>
                </a:lnTo>
                <a:lnTo>
                  <a:pt x="2423298" y="0"/>
                </a:lnTo>
                <a:lnTo>
                  <a:pt x="2468717" y="1238"/>
                </a:lnTo>
                <a:lnTo>
                  <a:pt x="2514026" y="4953"/>
                </a:lnTo>
                <a:lnTo>
                  <a:pt x="2559115" y="11144"/>
                </a:lnTo>
                <a:lnTo>
                  <a:pt x="2603874" y="19811"/>
                </a:lnTo>
                <a:lnTo>
                  <a:pt x="2648194" y="30954"/>
                </a:lnTo>
                <a:lnTo>
                  <a:pt x="2691964" y="44574"/>
                </a:lnTo>
                <a:lnTo>
                  <a:pt x="2735075" y="60670"/>
                </a:lnTo>
                <a:lnTo>
                  <a:pt x="2777417" y="79242"/>
                </a:lnTo>
                <a:lnTo>
                  <a:pt x="2818879" y="100290"/>
                </a:lnTo>
                <a:lnTo>
                  <a:pt x="2859352" y="123814"/>
                </a:lnTo>
                <a:lnTo>
                  <a:pt x="2898727" y="149814"/>
                </a:lnTo>
                <a:lnTo>
                  <a:pt x="2936892" y="178291"/>
                </a:lnTo>
                <a:lnTo>
                  <a:pt x="2973739" y="209244"/>
                </a:lnTo>
                <a:lnTo>
                  <a:pt x="3009157" y="242673"/>
                </a:lnTo>
                <a:lnTo>
                  <a:pt x="3042585" y="278091"/>
                </a:lnTo>
                <a:lnTo>
                  <a:pt x="3073538" y="314937"/>
                </a:lnTo>
                <a:lnTo>
                  <a:pt x="3102015" y="353103"/>
                </a:lnTo>
                <a:lnTo>
                  <a:pt x="3128015" y="392477"/>
                </a:lnTo>
                <a:lnTo>
                  <a:pt x="3151540" y="432950"/>
                </a:lnTo>
                <a:lnTo>
                  <a:pt x="3172588" y="474412"/>
                </a:lnTo>
                <a:lnTo>
                  <a:pt x="3191160" y="516754"/>
                </a:lnTo>
                <a:lnTo>
                  <a:pt x="3207255" y="559865"/>
                </a:lnTo>
                <a:lnTo>
                  <a:pt x="3220875" y="603635"/>
                </a:lnTo>
                <a:lnTo>
                  <a:pt x="3232018" y="647955"/>
                </a:lnTo>
                <a:lnTo>
                  <a:pt x="3240686" y="692714"/>
                </a:lnTo>
                <a:lnTo>
                  <a:pt x="3246877" y="737804"/>
                </a:lnTo>
                <a:lnTo>
                  <a:pt x="3250591" y="783113"/>
                </a:lnTo>
                <a:lnTo>
                  <a:pt x="3251830" y="828532"/>
                </a:lnTo>
                <a:lnTo>
                  <a:pt x="3250592" y="873951"/>
                </a:lnTo>
                <a:lnTo>
                  <a:pt x="3246878" y="919260"/>
                </a:lnTo>
                <a:lnTo>
                  <a:pt x="3240688" y="964349"/>
                </a:lnTo>
                <a:lnTo>
                  <a:pt x="3232021" y="1009109"/>
                </a:lnTo>
                <a:lnTo>
                  <a:pt x="3220878" y="1053429"/>
                </a:lnTo>
                <a:lnTo>
                  <a:pt x="3207259" y="1097200"/>
                </a:lnTo>
                <a:lnTo>
                  <a:pt x="3191163" y="1140312"/>
                </a:lnTo>
                <a:lnTo>
                  <a:pt x="3172591" y="1182654"/>
                </a:lnTo>
                <a:lnTo>
                  <a:pt x="3151543" y="1224117"/>
                </a:lnTo>
                <a:lnTo>
                  <a:pt x="3128019" y="1264591"/>
                </a:lnTo>
                <a:lnTo>
                  <a:pt x="3102018" y="1303967"/>
                </a:lnTo>
                <a:lnTo>
                  <a:pt x="3073540" y="1342133"/>
                </a:lnTo>
                <a:lnTo>
                  <a:pt x="3042587" y="1378981"/>
                </a:lnTo>
                <a:lnTo>
                  <a:pt x="3009157" y="1414400"/>
                </a:lnTo>
                <a:lnTo>
                  <a:pt x="2343454" y="2080102"/>
                </a:lnTo>
              </a:path>
            </a:pathLst>
          </a:custGeom>
          <a:ln w="6349">
            <a:solidFill>
              <a:srgbClr val="FFFFFF"/>
            </a:solidFill>
          </a:ln>
        </p:spPr>
        <p:txBody>
          <a:bodyPr wrap="square" lIns="0" tIns="0" rIns="0" bIns="0" rtlCol="0"/>
          <a:lstStyle/>
          <a:p>
            <a:endParaRPr sz="1350"/>
          </a:p>
        </p:txBody>
      </p:sp>
      <p:sp>
        <p:nvSpPr>
          <p:cNvPr id="7" name="object 26">
            <a:extLst>
              <a:ext uri="{FF2B5EF4-FFF2-40B4-BE49-F238E27FC236}">
                <a16:creationId xmlns:a16="http://schemas.microsoft.com/office/drawing/2014/main" id="{8D4FF479-736E-5D47-90B5-9E4FFD4E941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2245B987-4753-4648-8784-5A4AA36182D4}"/>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40607505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F85E1EB5-3637-AE4B-94BC-FF6CBE86765B}"/>
              </a:ext>
            </a:extLst>
          </p:cNvPr>
          <p:cNvSpPr/>
          <p:nvPr userDrawn="1"/>
        </p:nvSpPr>
        <p:spPr>
          <a:xfrm>
            <a:off x="0" y="-57150"/>
            <a:ext cx="9164909" cy="5200650"/>
          </a:xfrm>
          <a:prstGeom prst="rect">
            <a:avLst/>
          </a:prstGeom>
          <a:blipFill>
            <a:blip r:embed="rId2" cstate="screen">
              <a:extLst>
                <a:ext uri="{28A0092B-C50C-407E-A947-70E740481C1C}">
                  <a14:useLocalDpi xmlns:a14="http://schemas.microsoft.com/office/drawing/2010/main"/>
                </a:ext>
              </a:extLst>
            </a:blip>
            <a:stretch>
              <a:fillRect t="1"/>
            </a:stretch>
          </a:blipFill>
        </p:spPr>
        <p:txBody>
          <a:bodyPr wrap="square" lIns="0" tIns="0" rIns="0" bIns="0" rtlCol="0"/>
          <a:lstStyle/>
          <a:p>
            <a:endParaRPr sz="1350"/>
          </a:p>
        </p:txBody>
      </p:sp>
      <p:sp>
        <p:nvSpPr>
          <p:cNvPr id="7" name="object 4">
            <a:extLst>
              <a:ext uri="{FF2B5EF4-FFF2-40B4-BE49-F238E27FC236}">
                <a16:creationId xmlns:a16="http://schemas.microsoft.com/office/drawing/2014/main" id="{454F666E-CA54-3442-825F-BAC4F8611CC3}"/>
              </a:ext>
            </a:extLst>
          </p:cNvPr>
          <p:cNvSpPr/>
          <p:nvPr userDrawn="1"/>
        </p:nvSpPr>
        <p:spPr>
          <a:xfrm>
            <a:off x="114301" y="-45975"/>
            <a:ext cx="4607414" cy="452859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8" name="object 5">
            <a:extLst>
              <a:ext uri="{FF2B5EF4-FFF2-40B4-BE49-F238E27FC236}">
                <a16:creationId xmlns:a16="http://schemas.microsoft.com/office/drawing/2014/main" id="{478C6009-EC43-3F4F-A700-3DA2E95C94AD}"/>
              </a:ext>
            </a:extLst>
          </p:cNvPr>
          <p:cNvSpPr/>
          <p:nvPr userDrawn="1"/>
        </p:nvSpPr>
        <p:spPr>
          <a:xfrm>
            <a:off x="5885254" y="57150"/>
            <a:ext cx="3290806" cy="26289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2" name="Holder 2"/>
          <p:cNvSpPr>
            <a:spLocks noGrp="1"/>
          </p:cNvSpPr>
          <p:nvPr>
            <p:ph type="title"/>
          </p:nvPr>
        </p:nvSpPr>
        <p:spPr>
          <a:xfrm>
            <a:off x="800102" y="2254635"/>
            <a:ext cx="2914649" cy="288541"/>
          </a:xfrm>
        </p:spPr>
        <p:txBody>
          <a:bodyPr lIns="0" tIns="0" rIns="0" bIns="0"/>
          <a:lstStyle>
            <a:lvl1pPr>
              <a:defRPr sz="1875" b="0" i="0">
                <a:solidFill>
                  <a:schemeClr val="bg1"/>
                </a:solidFill>
                <a:latin typeface="Arial" panose="020B0604020202020204" pitchFamily="34" charset="0"/>
                <a:cs typeface="Arial" panose="020B0604020202020204" pitchFamily="34" charset="0"/>
              </a:defRPr>
            </a:lvl1pPr>
          </a:lstStyle>
          <a:p>
            <a:endParaRPr dirty="0"/>
          </a:p>
        </p:txBody>
      </p:sp>
      <p:sp>
        <p:nvSpPr>
          <p:cNvPr id="9" name="object 7">
            <a:extLst>
              <a:ext uri="{FF2B5EF4-FFF2-40B4-BE49-F238E27FC236}">
                <a16:creationId xmlns:a16="http://schemas.microsoft.com/office/drawing/2014/main" id="{4918F63D-B02E-3D46-87C1-11D27A28DE6F}"/>
              </a:ext>
            </a:extLst>
          </p:cNvPr>
          <p:cNvSpPr/>
          <p:nvPr userDrawn="1"/>
        </p:nvSpPr>
        <p:spPr>
          <a:xfrm>
            <a:off x="2352675" y="0"/>
            <a:ext cx="0" cy="1901190"/>
          </a:xfrm>
          <a:custGeom>
            <a:avLst/>
            <a:gdLst/>
            <a:ahLst/>
            <a:cxnLst/>
            <a:rect l="l" t="t" r="r" b="b"/>
            <a:pathLst>
              <a:path h="2534920">
                <a:moveTo>
                  <a:pt x="0" y="0"/>
                </a:moveTo>
                <a:lnTo>
                  <a:pt x="0" y="2534311"/>
                </a:lnTo>
              </a:path>
            </a:pathLst>
          </a:custGeom>
          <a:ln w="6350">
            <a:solidFill>
              <a:srgbClr val="ED1D24"/>
            </a:solidFill>
          </a:ln>
        </p:spPr>
        <p:txBody>
          <a:bodyPr wrap="square" lIns="0" tIns="0" rIns="0" bIns="0" rtlCol="0"/>
          <a:lstStyle/>
          <a:p>
            <a:endParaRPr sz="1350"/>
          </a:p>
        </p:txBody>
      </p:sp>
      <p:sp>
        <p:nvSpPr>
          <p:cNvPr id="10" name="object 8">
            <a:extLst>
              <a:ext uri="{FF2B5EF4-FFF2-40B4-BE49-F238E27FC236}">
                <a16:creationId xmlns:a16="http://schemas.microsoft.com/office/drawing/2014/main" id="{01C2A195-BF8B-254A-9D4D-58F58B145642}"/>
              </a:ext>
            </a:extLst>
          </p:cNvPr>
          <p:cNvSpPr/>
          <p:nvPr userDrawn="1"/>
        </p:nvSpPr>
        <p:spPr>
          <a:xfrm>
            <a:off x="3543300" y="4738212"/>
            <a:ext cx="0" cy="405289"/>
          </a:xfrm>
          <a:custGeom>
            <a:avLst/>
            <a:gdLst/>
            <a:ahLst/>
            <a:cxnLst/>
            <a:rect l="l" t="t" r="r" b="b"/>
            <a:pathLst>
              <a:path h="540384">
                <a:moveTo>
                  <a:pt x="0" y="0"/>
                </a:moveTo>
                <a:lnTo>
                  <a:pt x="0" y="540005"/>
                </a:lnTo>
              </a:path>
            </a:pathLst>
          </a:custGeom>
          <a:ln w="6350">
            <a:solidFill>
              <a:srgbClr val="ED1D24"/>
            </a:solidFill>
          </a:ln>
        </p:spPr>
        <p:txBody>
          <a:bodyPr wrap="square" lIns="0" tIns="0" rIns="0" bIns="0" rtlCol="0"/>
          <a:lstStyle/>
          <a:p>
            <a:endParaRPr sz="1350"/>
          </a:p>
        </p:txBody>
      </p:sp>
      <p:sp>
        <p:nvSpPr>
          <p:cNvPr id="11" name="object 9">
            <a:extLst>
              <a:ext uri="{FF2B5EF4-FFF2-40B4-BE49-F238E27FC236}">
                <a16:creationId xmlns:a16="http://schemas.microsoft.com/office/drawing/2014/main" id="{622A0F21-6EA2-6849-879F-53D650CD5647}"/>
              </a:ext>
            </a:extLst>
          </p:cNvPr>
          <p:cNvSpPr/>
          <p:nvPr userDrawn="1"/>
        </p:nvSpPr>
        <p:spPr>
          <a:xfrm>
            <a:off x="6800850" y="2340006"/>
            <a:ext cx="0" cy="3330416"/>
          </a:xfrm>
          <a:custGeom>
            <a:avLst/>
            <a:gdLst/>
            <a:ahLst/>
            <a:cxnLst/>
            <a:rect l="l" t="t" r="r" b="b"/>
            <a:pathLst>
              <a:path h="4440555">
                <a:moveTo>
                  <a:pt x="0" y="0"/>
                </a:moveTo>
                <a:lnTo>
                  <a:pt x="0" y="4439997"/>
                </a:lnTo>
              </a:path>
            </a:pathLst>
          </a:custGeom>
          <a:ln w="6350">
            <a:solidFill>
              <a:srgbClr val="ED1D24"/>
            </a:solidFill>
          </a:ln>
        </p:spPr>
        <p:txBody>
          <a:bodyPr wrap="square" lIns="0" tIns="0" rIns="0" bIns="0" rtlCol="0"/>
          <a:lstStyle/>
          <a:p>
            <a:endParaRPr sz="1350"/>
          </a:p>
        </p:txBody>
      </p:sp>
      <p:sp>
        <p:nvSpPr>
          <p:cNvPr id="12" name="object 10">
            <a:extLst>
              <a:ext uri="{FF2B5EF4-FFF2-40B4-BE49-F238E27FC236}">
                <a16:creationId xmlns:a16="http://schemas.microsoft.com/office/drawing/2014/main" id="{A3FCF36E-5703-5549-BF05-6AB40BBA6C06}"/>
              </a:ext>
            </a:extLst>
          </p:cNvPr>
          <p:cNvSpPr/>
          <p:nvPr userDrawn="1"/>
        </p:nvSpPr>
        <p:spPr>
          <a:xfrm>
            <a:off x="6800850" y="-57150"/>
            <a:ext cx="0" cy="1150620"/>
          </a:xfrm>
          <a:custGeom>
            <a:avLst/>
            <a:gdLst/>
            <a:ahLst/>
            <a:cxnLst/>
            <a:rect l="l" t="t" r="r" b="b"/>
            <a:pathLst>
              <a:path h="1534160">
                <a:moveTo>
                  <a:pt x="0" y="0"/>
                </a:moveTo>
                <a:lnTo>
                  <a:pt x="0" y="1533818"/>
                </a:lnTo>
              </a:path>
            </a:pathLst>
          </a:custGeom>
          <a:ln w="6350">
            <a:solidFill>
              <a:srgbClr val="ED1D24"/>
            </a:solidFill>
          </a:ln>
        </p:spPr>
        <p:txBody>
          <a:bodyPr wrap="square" lIns="0" tIns="0" rIns="0" bIns="0" rtlCol="0"/>
          <a:lstStyle/>
          <a:p>
            <a:endParaRPr sz="1350"/>
          </a:p>
        </p:txBody>
      </p:sp>
      <p:sp>
        <p:nvSpPr>
          <p:cNvPr id="13" name="object 26">
            <a:extLst>
              <a:ext uri="{FF2B5EF4-FFF2-40B4-BE49-F238E27FC236}">
                <a16:creationId xmlns:a16="http://schemas.microsoft.com/office/drawing/2014/main" id="{CB8ACBBD-F861-8D48-B431-09F9104F64EF}"/>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4" name="object 27">
            <a:extLst>
              <a:ext uri="{FF2B5EF4-FFF2-40B4-BE49-F238E27FC236}">
                <a16:creationId xmlns:a16="http://schemas.microsoft.com/office/drawing/2014/main" id="{9AC73B3D-3840-2F42-8FA4-199BAC507112}"/>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90082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687746859"/>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1E96A5D4-F4DB-914D-98FC-6A2A95BADF30}"/>
              </a:ext>
            </a:extLst>
          </p:cNvPr>
          <p:cNvSpPr/>
          <p:nvPr userDrawn="1"/>
        </p:nvSpPr>
        <p:spPr>
          <a:xfrm>
            <a:off x="0" y="0"/>
            <a:ext cx="9144000" cy="5143500"/>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ED1C24"/>
          </a:solidFill>
        </p:spPr>
        <p:txBody>
          <a:bodyPr wrap="square" lIns="0" tIns="0" rIns="0" bIns="0" rtlCol="0"/>
          <a:lstStyle/>
          <a:p>
            <a:endParaRPr sz="1350"/>
          </a:p>
        </p:txBody>
      </p:sp>
      <p:sp>
        <p:nvSpPr>
          <p:cNvPr id="6" name="object 5">
            <a:extLst>
              <a:ext uri="{FF2B5EF4-FFF2-40B4-BE49-F238E27FC236}">
                <a16:creationId xmlns:a16="http://schemas.microsoft.com/office/drawing/2014/main" id="{20550356-8937-4744-9177-1A96E68CE04F}"/>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FFFFFF"/>
          </a:solidFill>
        </p:spPr>
        <p:txBody>
          <a:bodyPr wrap="square" lIns="0" tIns="0" rIns="0" bIns="0" rtlCol="0"/>
          <a:lstStyle/>
          <a:p>
            <a:endParaRPr sz="1350"/>
          </a:p>
        </p:txBody>
      </p:sp>
      <p:sp>
        <p:nvSpPr>
          <p:cNvPr id="7" name="object 6">
            <a:extLst>
              <a:ext uri="{FF2B5EF4-FFF2-40B4-BE49-F238E27FC236}">
                <a16:creationId xmlns:a16="http://schemas.microsoft.com/office/drawing/2014/main" id="{B02925CA-5644-F249-8E7A-8E707EDA9099}"/>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32682563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6047DA-C45C-C34D-AEA4-9841E22DB162}"/>
              </a:ext>
            </a:extLst>
          </p:cNvPr>
          <p:cNvSpPr/>
          <p:nvPr userDrawn="1"/>
        </p:nvSpPr>
        <p:spPr>
          <a:xfrm>
            <a:off x="-114300" y="0"/>
            <a:ext cx="95440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bject 2">
            <a:extLst>
              <a:ext uri="{FF2B5EF4-FFF2-40B4-BE49-F238E27FC236}">
                <a16:creationId xmlns:a16="http://schemas.microsoft.com/office/drawing/2014/main" id="{F2A58AC7-64ED-BF4C-956F-CC23A3FBA342}"/>
              </a:ext>
            </a:extLst>
          </p:cNvPr>
          <p:cNvSpPr txBox="1"/>
          <p:nvPr userDrawn="1"/>
        </p:nvSpPr>
        <p:spPr>
          <a:xfrm>
            <a:off x="904965" y="3338774"/>
            <a:ext cx="2323624" cy="631103"/>
          </a:xfrm>
          <a:prstGeom prst="rect">
            <a:avLst/>
          </a:prstGeom>
        </p:spPr>
        <p:txBody>
          <a:bodyPr vert="horz" wrap="square" lIns="0" tIns="66199" rIns="0" bIns="0" rtlCol="0">
            <a:spAutoFit/>
          </a:bodyPr>
          <a:lstStyle/>
          <a:p>
            <a:pPr marL="9525" marR="3810">
              <a:lnSpc>
                <a:spcPts val="2243"/>
              </a:lnSpc>
              <a:spcBef>
                <a:spcPts val="521"/>
              </a:spcBef>
            </a:pPr>
            <a:r>
              <a:rPr sz="2213" spc="4" dirty="0">
                <a:solidFill>
                  <a:srgbClr val="FFFFFF"/>
                </a:solidFill>
                <a:latin typeface="Arial"/>
                <a:cs typeface="Arial"/>
              </a:rPr>
              <a:t>Discover </a:t>
            </a:r>
            <a:r>
              <a:rPr sz="2213" spc="8" dirty="0">
                <a:solidFill>
                  <a:srgbClr val="FFFFFF"/>
                </a:solidFill>
                <a:latin typeface="Arial"/>
                <a:cs typeface="Arial"/>
              </a:rPr>
              <a:t>what </a:t>
            </a:r>
            <a:r>
              <a:rPr sz="2213" spc="0" dirty="0">
                <a:solidFill>
                  <a:srgbClr val="FFFFFF"/>
                </a:solidFill>
                <a:latin typeface="Arial"/>
                <a:cs typeface="Arial"/>
              </a:rPr>
              <a:t>lies  </a:t>
            </a:r>
            <a:r>
              <a:rPr sz="2213" spc="8" dirty="0">
                <a:solidFill>
                  <a:srgbClr val="FFFFFF"/>
                </a:solidFill>
                <a:latin typeface="Arial"/>
                <a:cs typeface="Arial"/>
              </a:rPr>
              <a:t>below the</a:t>
            </a:r>
            <a:r>
              <a:rPr sz="2213" spc="-98" dirty="0">
                <a:solidFill>
                  <a:srgbClr val="FFFFFF"/>
                </a:solidFill>
                <a:latin typeface="Arial"/>
                <a:cs typeface="Arial"/>
              </a:rPr>
              <a:t> </a:t>
            </a:r>
            <a:r>
              <a:rPr sz="2213" spc="8" dirty="0">
                <a:solidFill>
                  <a:srgbClr val="FFFFFF"/>
                </a:solidFill>
                <a:latin typeface="Arial"/>
                <a:cs typeface="Arial"/>
              </a:rPr>
              <a:t>surface.</a:t>
            </a:r>
            <a:endParaRPr sz="2213" dirty="0">
              <a:latin typeface="Arial"/>
              <a:cs typeface="Arial"/>
            </a:endParaRPr>
          </a:p>
        </p:txBody>
      </p:sp>
      <p:sp>
        <p:nvSpPr>
          <p:cNvPr id="5" name="object 3">
            <a:extLst>
              <a:ext uri="{FF2B5EF4-FFF2-40B4-BE49-F238E27FC236}">
                <a16:creationId xmlns:a16="http://schemas.microsoft.com/office/drawing/2014/main" id="{571049FC-BFE8-254D-8EB4-EEF5898AF2C7}"/>
              </a:ext>
            </a:extLst>
          </p:cNvPr>
          <p:cNvSpPr/>
          <p:nvPr userDrawn="1"/>
        </p:nvSpPr>
        <p:spPr>
          <a:xfrm>
            <a:off x="914493" y="4109221"/>
            <a:ext cx="84544" cy="13540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6" name="object 4">
            <a:extLst>
              <a:ext uri="{FF2B5EF4-FFF2-40B4-BE49-F238E27FC236}">
                <a16:creationId xmlns:a16="http://schemas.microsoft.com/office/drawing/2014/main" id="{2E4BFC74-7E36-E746-BD0E-F44034E90B25}"/>
              </a:ext>
            </a:extLst>
          </p:cNvPr>
          <p:cNvSpPr txBox="1"/>
          <p:nvPr userDrawn="1"/>
        </p:nvSpPr>
        <p:spPr>
          <a:xfrm>
            <a:off x="1074732" y="4050025"/>
            <a:ext cx="952976" cy="208711"/>
          </a:xfrm>
          <a:prstGeom prst="rect">
            <a:avLst/>
          </a:prstGeom>
        </p:spPr>
        <p:txBody>
          <a:bodyPr vert="horz" wrap="square" lIns="0" tIns="12383" rIns="0" bIns="0" rtlCol="0">
            <a:spAutoFit/>
          </a:bodyPr>
          <a:lstStyle/>
          <a:p>
            <a:pPr marL="9525">
              <a:lnSpc>
                <a:spcPct val="100000"/>
              </a:lnSpc>
              <a:spcBef>
                <a:spcPts val="98"/>
              </a:spcBef>
            </a:pPr>
            <a:r>
              <a:rPr sz="1275" spc="0" dirty="0">
                <a:solidFill>
                  <a:srgbClr val="FFFFFF"/>
                </a:solidFill>
                <a:latin typeface="Arial"/>
                <a:cs typeface="Arial"/>
              </a:rPr>
              <a:t>revelian.com</a:t>
            </a:r>
            <a:endParaRPr sz="1275">
              <a:latin typeface="Arial"/>
              <a:cs typeface="Arial"/>
            </a:endParaRPr>
          </a:p>
        </p:txBody>
      </p:sp>
      <p:sp>
        <p:nvSpPr>
          <p:cNvPr id="7" name="object 5">
            <a:extLst>
              <a:ext uri="{FF2B5EF4-FFF2-40B4-BE49-F238E27FC236}">
                <a16:creationId xmlns:a16="http://schemas.microsoft.com/office/drawing/2014/main" id="{7F53794D-2281-2F4D-8015-79D110CFDF5A}"/>
              </a:ext>
            </a:extLst>
          </p:cNvPr>
          <p:cNvSpPr/>
          <p:nvPr userDrawn="1"/>
        </p:nvSpPr>
        <p:spPr>
          <a:xfrm>
            <a:off x="238856" y="0"/>
            <a:ext cx="0" cy="5143500"/>
          </a:xfrm>
          <a:custGeom>
            <a:avLst/>
            <a:gdLst/>
            <a:ahLst/>
            <a:cxnLst/>
            <a:rect l="l" t="t" r="r" b="b"/>
            <a:pathLst>
              <a:path h="6858000">
                <a:moveTo>
                  <a:pt x="0" y="6858000"/>
                </a:moveTo>
                <a:lnTo>
                  <a:pt x="0" y="0"/>
                </a:lnTo>
              </a:path>
            </a:pathLst>
          </a:custGeom>
          <a:ln w="6350">
            <a:solidFill>
              <a:srgbClr val="ED1C24"/>
            </a:solidFill>
          </a:ln>
        </p:spPr>
        <p:txBody>
          <a:bodyPr wrap="square" lIns="0" tIns="0" rIns="0" bIns="0" rtlCol="0"/>
          <a:lstStyle/>
          <a:p>
            <a:endParaRPr sz="1350"/>
          </a:p>
        </p:txBody>
      </p:sp>
      <p:sp>
        <p:nvSpPr>
          <p:cNvPr id="8" name="object 6">
            <a:extLst>
              <a:ext uri="{FF2B5EF4-FFF2-40B4-BE49-F238E27FC236}">
                <a16:creationId xmlns:a16="http://schemas.microsoft.com/office/drawing/2014/main" id="{F56DFC93-9C52-B94F-881A-7E71A9A679DF}"/>
              </a:ext>
            </a:extLst>
          </p:cNvPr>
          <p:cNvSpPr/>
          <p:nvPr userDrawn="1"/>
        </p:nvSpPr>
        <p:spPr>
          <a:xfrm>
            <a:off x="147702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9" name="object 7">
            <a:extLst>
              <a:ext uri="{FF2B5EF4-FFF2-40B4-BE49-F238E27FC236}">
                <a16:creationId xmlns:a16="http://schemas.microsoft.com/office/drawing/2014/main" id="{4175413E-4A21-6C4C-AE34-F1803D5A74D3}"/>
              </a:ext>
            </a:extLst>
          </p:cNvPr>
          <p:cNvSpPr/>
          <p:nvPr userDrawn="1"/>
        </p:nvSpPr>
        <p:spPr>
          <a:xfrm>
            <a:off x="271519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10" name="object 8">
            <a:extLst>
              <a:ext uri="{FF2B5EF4-FFF2-40B4-BE49-F238E27FC236}">
                <a16:creationId xmlns:a16="http://schemas.microsoft.com/office/drawing/2014/main" id="{69CCC310-A7FA-E649-8D52-391FEE719116}"/>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251372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60B4C3A5-60B5-D041-87DD-3059D32105FC}"/>
              </a:ext>
            </a:extLst>
          </p:cNvPr>
          <p:cNvSpPr txBox="1"/>
          <p:nvPr userDrawn="1"/>
        </p:nvSpPr>
        <p:spPr>
          <a:xfrm>
            <a:off x="904965" y="3338774"/>
            <a:ext cx="2323624" cy="631103"/>
          </a:xfrm>
          <a:prstGeom prst="rect">
            <a:avLst/>
          </a:prstGeom>
        </p:spPr>
        <p:txBody>
          <a:bodyPr vert="horz" wrap="square" lIns="0" tIns="66199" rIns="0" bIns="0" rtlCol="0">
            <a:spAutoFit/>
          </a:bodyPr>
          <a:lstStyle/>
          <a:p>
            <a:pPr marL="9525" marR="3810">
              <a:lnSpc>
                <a:spcPts val="2243"/>
              </a:lnSpc>
              <a:spcBef>
                <a:spcPts val="521"/>
              </a:spcBef>
            </a:pPr>
            <a:r>
              <a:rPr sz="2213" spc="4" dirty="0">
                <a:solidFill>
                  <a:srgbClr val="231F20"/>
                </a:solidFill>
                <a:latin typeface="Arial"/>
                <a:cs typeface="Arial"/>
              </a:rPr>
              <a:t>Discover </a:t>
            </a:r>
            <a:r>
              <a:rPr sz="2213" spc="8" dirty="0">
                <a:solidFill>
                  <a:srgbClr val="231F20"/>
                </a:solidFill>
                <a:latin typeface="Arial"/>
                <a:cs typeface="Arial"/>
              </a:rPr>
              <a:t>what </a:t>
            </a:r>
            <a:r>
              <a:rPr sz="2213" spc="0" dirty="0">
                <a:solidFill>
                  <a:srgbClr val="231F20"/>
                </a:solidFill>
                <a:latin typeface="Arial"/>
                <a:cs typeface="Arial"/>
              </a:rPr>
              <a:t>lies  </a:t>
            </a:r>
            <a:r>
              <a:rPr sz="2213" spc="8" dirty="0">
                <a:solidFill>
                  <a:srgbClr val="231F20"/>
                </a:solidFill>
                <a:latin typeface="Arial"/>
                <a:cs typeface="Arial"/>
              </a:rPr>
              <a:t>below the</a:t>
            </a:r>
            <a:r>
              <a:rPr sz="2213" spc="-98" dirty="0">
                <a:solidFill>
                  <a:srgbClr val="231F20"/>
                </a:solidFill>
                <a:latin typeface="Arial"/>
                <a:cs typeface="Arial"/>
              </a:rPr>
              <a:t> </a:t>
            </a:r>
            <a:r>
              <a:rPr sz="2213" spc="8" dirty="0">
                <a:solidFill>
                  <a:srgbClr val="231F20"/>
                </a:solidFill>
                <a:latin typeface="Arial"/>
                <a:cs typeface="Arial"/>
              </a:rPr>
              <a:t>surface.</a:t>
            </a:r>
            <a:endParaRPr sz="2213">
              <a:latin typeface="Arial"/>
              <a:cs typeface="Arial"/>
            </a:endParaRPr>
          </a:p>
        </p:txBody>
      </p:sp>
      <p:sp>
        <p:nvSpPr>
          <p:cNvPr id="4" name="object 3">
            <a:extLst>
              <a:ext uri="{FF2B5EF4-FFF2-40B4-BE49-F238E27FC236}">
                <a16:creationId xmlns:a16="http://schemas.microsoft.com/office/drawing/2014/main" id="{2CA0FA2C-2D44-9B42-9715-1243FB2E09CF}"/>
              </a:ext>
            </a:extLst>
          </p:cNvPr>
          <p:cNvSpPr/>
          <p:nvPr userDrawn="1"/>
        </p:nvSpPr>
        <p:spPr>
          <a:xfrm>
            <a:off x="914493" y="4109221"/>
            <a:ext cx="84544" cy="13540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5" name="object 4">
            <a:extLst>
              <a:ext uri="{FF2B5EF4-FFF2-40B4-BE49-F238E27FC236}">
                <a16:creationId xmlns:a16="http://schemas.microsoft.com/office/drawing/2014/main" id="{ACDB42DC-4E55-FA4A-8E22-F107F52D3BC0}"/>
              </a:ext>
            </a:extLst>
          </p:cNvPr>
          <p:cNvSpPr txBox="1"/>
          <p:nvPr userDrawn="1"/>
        </p:nvSpPr>
        <p:spPr>
          <a:xfrm>
            <a:off x="1074732" y="4050025"/>
            <a:ext cx="952976" cy="208711"/>
          </a:xfrm>
          <a:prstGeom prst="rect">
            <a:avLst/>
          </a:prstGeom>
        </p:spPr>
        <p:txBody>
          <a:bodyPr vert="horz" wrap="square" lIns="0" tIns="12383" rIns="0" bIns="0" rtlCol="0">
            <a:spAutoFit/>
          </a:bodyPr>
          <a:lstStyle/>
          <a:p>
            <a:pPr marL="9525">
              <a:lnSpc>
                <a:spcPct val="100000"/>
              </a:lnSpc>
              <a:spcBef>
                <a:spcPts val="98"/>
              </a:spcBef>
            </a:pPr>
            <a:r>
              <a:rPr sz="1275" spc="0" dirty="0">
                <a:solidFill>
                  <a:srgbClr val="231F20"/>
                </a:solidFill>
                <a:latin typeface="Arial"/>
                <a:cs typeface="Arial"/>
              </a:rPr>
              <a:t>revelian.com</a:t>
            </a:r>
            <a:endParaRPr sz="1275">
              <a:latin typeface="Arial"/>
              <a:cs typeface="Arial"/>
            </a:endParaRPr>
          </a:p>
        </p:txBody>
      </p:sp>
      <p:sp>
        <p:nvSpPr>
          <p:cNvPr id="6" name="object 5">
            <a:extLst>
              <a:ext uri="{FF2B5EF4-FFF2-40B4-BE49-F238E27FC236}">
                <a16:creationId xmlns:a16="http://schemas.microsoft.com/office/drawing/2014/main" id="{C48CF9C6-8AC6-2946-A742-055DA7801DE7}"/>
              </a:ext>
            </a:extLst>
          </p:cNvPr>
          <p:cNvSpPr/>
          <p:nvPr userDrawn="1"/>
        </p:nvSpPr>
        <p:spPr>
          <a:xfrm>
            <a:off x="238856" y="0"/>
            <a:ext cx="0" cy="5143500"/>
          </a:xfrm>
          <a:custGeom>
            <a:avLst/>
            <a:gdLst/>
            <a:ahLst/>
            <a:cxnLst/>
            <a:rect l="l" t="t" r="r" b="b"/>
            <a:pathLst>
              <a:path h="6858000">
                <a:moveTo>
                  <a:pt x="0" y="6858000"/>
                </a:moveTo>
                <a:lnTo>
                  <a:pt x="0" y="0"/>
                </a:lnTo>
              </a:path>
            </a:pathLst>
          </a:custGeom>
          <a:ln w="6350">
            <a:solidFill>
              <a:srgbClr val="ED1C24"/>
            </a:solidFill>
          </a:ln>
        </p:spPr>
        <p:txBody>
          <a:bodyPr wrap="square" lIns="0" tIns="0" rIns="0" bIns="0" rtlCol="0"/>
          <a:lstStyle/>
          <a:p>
            <a:endParaRPr sz="1350"/>
          </a:p>
        </p:txBody>
      </p:sp>
      <p:sp>
        <p:nvSpPr>
          <p:cNvPr id="7" name="object 6">
            <a:extLst>
              <a:ext uri="{FF2B5EF4-FFF2-40B4-BE49-F238E27FC236}">
                <a16:creationId xmlns:a16="http://schemas.microsoft.com/office/drawing/2014/main" id="{5845C120-6DA3-804D-BE23-03533DF337B1}"/>
              </a:ext>
            </a:extLst>
          </p:cNvPr>
          <p:cNvSpPr/>
          <p:nvPr userDrawn="1"/>
        </p:nvSpPr>
        <p:spPr>
          <a:xfrm>
            <a:off x="147702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8" name="object 7">
            <a:extLst>
              <a:ext uri="{FF2B5EF4-FFF2-40B4-BE49-F238E27FC236}">
                <a16:creationId xmlns:a16="http://schemas.microsoft.com/office/drawing/2014/main" id="{7C114234-EAB3-C143-8408-E9B79BB31117}"/>
              </a:ext>
            </a:extLst>
          </p:cNvPr>
          <p:cNvSpPr/>
          <p:nvPr userDrawn="1"/>
        </p:nvSpPr>
        <p:spPr>
          <a:xfrm>
            <a:off x="271519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9" name="object 8">
            <a:extLst>
              <a:ext uri="{FF2B5EF4-FFF2-40B4-BE49-F238E27FC236}">
                <a16:creationId xmlns:a16="http://schemas.microsoft.com/office/drawing/2014/main" id="{7ADC28A1-D915-3449-ABAD-314739F4D787}"/>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35821429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02205" y="0"/>
            <a:ext cx="6741795" cy="2640330"/>
          </a:xfrm>
          <a:prstGeom prst="rect">
            <a:avLst/>
          </a:prstGeom>
          <a:noFill/>
        </p:spPr>
        <p:txBody>
          <a:bodyPr lIns="68580" tIns="34290" rIns="68580" bIns="34290" anchor="ctr">
            <a:normAutofit/>
          </a:bodyPr>
          <a:lstStyle>
            <a:lvl1pPr marL="0" indent="0" algn="ctr">
              <a:buNone/>
              <a:defRPr sz="1050" baseline="0">
                <a:latin typeface="Lato Regular"/>
                <a:cs typeface="Lato Regular"/>
              </a:defRPr>
            </a:lvl1pPr>
          </a:lstStyle>
          <a:p>
            <a:r>
              <a:rPr lang="en-US"/>
              <a:t>Drag picture to placeholder or click icon to add</a:t>
            </a:r>
          </a:p>
        </p:txBody>
      </p:sp>
      <p:sp>
        <p:nvSpPr>
          <p:cNvPr id="3" name="Rectangle 2"/>
          <p:cNvSpPr/>
          <p:nvPr userDrawn="1"/>
        </p:nvSpPr>
        <p:spPr>
          <a:xfrm>
            <a:off x="0" y="0"/>
            <a:ext cx="2402205" cy="5143500"/>
          </a:xfrm>
          <a:prstGeom prst="rect">
            <a:avLst/>
          </a:prstGeom>
          <a:solidFill>
            <a:schemeClr val="accent1"/>
          </a:solidFill>
          <a:ln>
            <a:solidFill>
              <a:srgbClr val="6D6E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itle 3"/>
          <p:cNvSpPr>
            <a:spLocks noGrp="1"/>
          </p:cNvSpPr>
          <p:nvPr>
            <p:ph type="title" hasCustomPrompt="1"/>
          </p:nvPr>
        </p:nvSpPr>
        <p:spPr>
          <a:xfrm>
            <a:off x="189228" y="640798"/>
            <a:ext cx="2131062" cy="1152995"/>
          </a:xfrm>
          <a:prstGeom prst="rect">
            <a:avLst/>
          </a:prstGeom>
        </p:spPr>
        <p:txBody>
          <a:bodyPr lIns="68580" tIns="34290" rIns="68580" bIns="34290">
            <a:noAutofit/>
          </a:bodyPr>
          <a:lstStyle>
            <a:lvl1pPr algn="l">
              <a:defRPr sz="2250" cap="all">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title example here</a:t>
            </a:r>
          </a:p>
        </p:txBody>
      </p:sp>
    </p:spTree>
    <p:extLst>
      <p:ext uri="{BB962C8B-B14F-4D97-AF65-F5344CB8AC3E}">
        <p14:creationId xmlns:p14="http://schemas.microsoft.com/office/powerpoint/2010/main" val="1442649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6F14-F7DD-437C-BB34-5B757A97977E}"/>
              </a:ext>
            </a:extLst>
          </p:cNvPr>
          <p:cNvSpPr>
            <a:spLocks noGrp="1"/>
          </p:cNvSpPr>
          <p:nvPr>
            <p:ph type="ctrTitle"/>
          </p:nvPr>
        </p:nvSpPr>
        <p:spPr>
          <a:xfrm>
            <a:off x="1143000" y="1247477"/>
            <a:ext cx="6858000" cy="1384995"/>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09FBD4B1-753B-46BC-A2DE-02E3E4E1BA70}"/>
              </a:ext>
            </a:extLst>
          </p:cNvPr>
          <p:cNvSpPr>
            <a:spLocks noGrp="1"/>
          </p:cNvSpPr>
          <p:nvPr>
            <p:ph type="subTitle" idx="1"/>
          </p:nvPr>
        </p:nvSpPr>
        <p:spPr>
          <a:xfrm>
            <a:off x="1143000" y="270152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AC80D0F-40F9-436C-A9FA-5882D7A6CF80}"/>
              </a:ext>
            </a:extLst>
          </p:cNvPr>
          <p:cNvSpPr>
            <a:spLocks noGrp="1"/>
          </p:cNvSpPr>
          <p:nvPr>
            <p:ph type="dt" sz="half" idx="10"/>
          </p:nvPr>
        </p:nvSpPr>
        <p:spPr/>
        <p:txBody>
          <a:bodyPr/>
          <a:lstStyle/>
          <a:p>
            <a:fld id="{C9241DDC-AECB-4232-8214-855AAA061344}" type="datetimeFigureOut">
              <a:rPr lang="en-AU" smtClean="0"/>
              <a:t>15/05/2020</a:t>
            </a:fld>
            <a:endParaRPr lang="en-AU"/>
          </a:p>
        </p:txBody>
      </p:sp>
      <p:sp>
        <p:nvSpPr>
          <p:cNvPr id="5" name="Footer Placeholder 4">
            <a:extLst>
              <a:ext uri="{FF2B5EF4-FFF2-40B4-BE49-F238E27FC236}">
                <a16:creationId xmlns:a16="http://schemas.microsoft.com/office/drawing/2014/main" id="{1D39E848-B519-4E79-AF6F-B476319F85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1DF72F-5F6C-4EDE-8AAA-8780FEBAA6F2}"/>
              </a:ext>
            </a:extLst>
          </p:cNvPr>
          <p:cNvSpPr>
            <a:spLocks noGrp="1"/>
          </p:cNvSpPr>
          <p:nvPr>
            <p:ph type="sldNum" sz="quarter" idx="12"/>
          </p:nvPr>
        </p:nvSpPr>
        <p:spPr/>
        <p:txBody>
          <a:bodyPr/>
          <a:lstStyle/>
          <a:p>
            <a:fld id="{C27C6601-B1C1-4339-9A76-F01895414D18}" type="slidenum">
              <a:rPr lang="en-AU" smtClean="0"/>
              <a:t>‹#›</a:t>
            </a:fld>
            <a:endParaRPr lang="en-AU"/>
          </a:p>
        </p:txBody>
      </p:sp>
    </p:spTree>
    <p:extLst>
      <p:ext uri="{BB962C8B-B14F-4D97-AF65-F5344CB8AC3E}">
        <p14:creationId xmlns:p14="http://schemas.microsoft.com/office/powerpoint/2010/main" val="40957657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Plain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EA0E754-DACA-E842-A1EE-E6E88C5D98CD}"/>
              </a:ext>
            </a:extLst>
          </p:cNvPr>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9A4098C9-E959-0B46-A151-073692C50E5B}"/>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69444173-2E72-AC4E-8AA6-BF9B6004B34F}"/>
              </a:ext>
            </a:extLst>
          </p:cNvPr>
          <p:cNvSpPr>
            <a:spLocks noGrp="1"/>
          </p:cNvSpPr>
          <p:nvPr>
            <p:ph type="title" hasCustomPrompt="1"/>
          </p:nvPr>
        </p:nvSpPr>
        <p:spPr>
          <a:xfrm>
            <a:off x="521494" y="627798"/>
            <a:ext cx="7327105"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spTree>
    <p:extLst>
      <p:ext uri="{BB962C8B-B14F-4D97-AF65-F5344CB8AC3E}">
        <p14:creationId xmlns:p14="http://schemas.microsoft.com/office/powerpoint/2010/main" val="3743518399"/>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4EA95EE-C317-F949-B828-CEB3850AE19F}"/>
              </a:ext>
            </a:extLst>
          </p:cNvPr>
          <p:cNvSpPr/>
          <p:nvPr userDrawn="1"/>
        </p:nvSpPr>
        <p:spPr>
          <a:xfrm rot="16200000">
            <a:off x="4420078" y="-2535175"/>
            <a:ext cx="303848" cy="9144001"/>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dirty="0"/>
          </a:p>
        </p:txBody>
      </p:sp>
      <p:sp>
        <p:nvSpPr>
          <p:cNvPr id="5" name="object 3">
            <a:extLst>
              <a:ext uri="{FF2B5EF4-FFF2-40B4-BE49-F238E27FC236}">
                <a16:creationId xmlns:a16="http://schemas.microsoft.com/office/drawing/2014/main" id="{F448EF14-D33B-C848-A619-810C6C475437}"/>
              </a:ext>
            </a:extLst>
          </p:cNvPr>
          <p:cNvSpPr/>
          <p:nvPr userDrawn="1"/>
        </p:nvSpPr>
        <p:spPr>
          <a:xfrm>
            <a:off x="0" y="2188750"/>
            <a:ext cx="9144000" cy="2954750"/>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231F20"/>
          </a:solidFill>
        </p:spPr>
        <p:txBody>
          <a:bodyPr wrap="square" lIns="0" tIns="0" rIns="0" bIns="0" rtlCol="0"/>
          <a:lstStyle/>
          <a:p>
            <a:endParaRPr sz="1350" dirty="0"/>
          </a:p>
        </p:txBody>
      </p:sp>
    </p:spTree>
    <p:extLst>
      <p:ext uri="{BB962C8B-B14F-4D97-AF65-F5344CB8AC3E}">
        <p14:creationId xmlns:p14="http://schemas.microsoft.com/office/powerpoint/2010/main" val="1026332648"/>
      </p:ext>
    </p:extLst>
  </p:cSld>
  <p:clrMapOvr>
    <a:masterClrMapping/>
  </p:clrMapOvr>
  <p:extLst>
    <p:ext uri="{DCECCB84-F9BA-43D5-87BE-67443E8EF086}">
      <p15:sldGuideLst xmlns:p15="http://schemas.microsoft.com/office/powerpoint/2012/main">
        <p15:guide id="1" pos="438">
          <p15:clr>
            <a:srgbClr val="FBAE40"/>
          </p15:clr>
        </p15:guide>
        <p15:guide id="2" orient="horz" pos="68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B0B0A96-0525-EC42-81F7-A6370C7CD463}"/>
              </a:ext>
            </a:extLst>
          </p:cNvPr>
          <p:cNvCxnSpPr>
            <a:cxnSpLocks/>
          </p:cNvCxnSpPr>
          <p:nvPr userDrawn="1"/>
        </p:nvCxnSpPr>
        <p:spPr>
          <a:xfrm>
            <a:off x="1077145" y="-8907"/>
            <a:ext cx="0" cy="104912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9369A-17AD-0647-A830-2C363C2C79F1}"/>
              </a:ext>
            </a:extLst>
          </p:cNvPr>
          <p:cNvCxnSpPr>
            <a:cxnSpLocks/>
          </p:cNvCxnSpPr>
          <p:nvPr userDrawn="1"/>
        </p:nvCxnSpPr>
        <p:spPr>
          <a:xfrm>
            <a:off x="2353495" y="-8907"/>
            <a:ext cx="0" cy="35180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7FE9E1-DB28-0345-89FE-95DACFEE5B54}"/>
              </a:ext>
            </a:extLst>
          </p:cNvPr>
          <p:cNvCxnSpPr>
            <a:cxnSpLocks/>
          </p:cNvCxnSpPr>
          <p:nvPr userDrawn="1"/>
        </p:nvCxnSpPr>
        <p:spPr>
          <a:xfrm>
            <a:off x="4934966" y="-8907"/>
            <a:ext cx="0" cy="56317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4C30E9-CF2B-994A-A036-794613DFE23D}"/>
              </a:ext>
            </a:extLst>
          </p:cNvPr>
          <p:cNvCxnSpPr>
            <a:cxnSpLocks/>
          </p:cNvCxnSpPr>
          <p:nvPr userDrawn="1"/>
        </p:nvCxnSpPr>
        <p:spPr>
          <a:xfrm>
            <a:off x="3631655" y="4999483"/>
            <a:ext cx="0" cy="143792"/>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951913-2D3C-6542-B9AB-ECA2E0AF1C17}"/>
              </a:ext>
            </a:extLst>
          </p:cNvPr>
          <p:cNvCxnSpPr>
            <a:cxnSpLocks/>
          </p:cNvCxnSpPr>
          <p:nvPr userDrawn="1"/>
        </p:nvCxnSpPr>
        <p:spPr>
          <a:xfrm>
            <a:off x="6187976" y="-8907"/>
            <a:ext cx="0" cy="117691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92F496D-AD10-C74E-8CC1-CAA8C48FFA93}"/>
              </a:ext>
            </a:extLst>
          </p:cNvPr>
          <p:cNvCxnSpPr>
            <a:cxnSpLocks/>
          </p:cNvCxnSpPr>
          <p:nvPr userDrawn="1"/>
        </p:nvCxnSpPr>
        <p:spPr>
          <a:xfrm>
            <a:off x="7459279" y="4817962"/>
            <a:ext cx="0" cy="325313"/>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E9B4F6-0CF9-D046-BA7B-9AC240E35D82}"/>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object 8">
            <a:extLst>
              <a:ext uri="{FF2B5EF4-FFF2-40B4-BE49-F238E27FC236}">
                <a16:creationId xmlns:a16="http://schemas.microsoft.com/office/drawing/2014/main" id="{294E06B4-FEF3-4B47-A1DD-1059018FBC8A}"/>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4" name="Title 1">
            <a:extLst>
              <a:ext uri="{FF2B5EF4-FFF2-40B4-BE49-F238E27FC236}">
                <a16:creationId xmlns:a16="http://schemas.microsoft.com/office/drawing/2014/main" id="{5029957F-C53B-0944-814D-07D27432E2DF}"/>
              </a:ext>
            </a:extLst>
          </p:cNvPr>
          <p:cNvSpPr txBox="1">
            <a:spLocks/>
          </p:cNvSpPr>
          <p:nvPr userDrawn="1"/>
        </p:nvSpPr>
        <p:spPr>
          <a:xfrm>
            <a:off x="1172869" y="563409"/>
            <a:ext cx="2204344" cy="288541"/>
          </a:xfrm>
          <a:prstGeom prst="rect">
            <a:avLst/>
          </a:prstGeom>
        </p:spPr>
        <p:txBody>
          <a:bodyPr/>
          <a:lstStyle>
            <a:lvl1pPr>
              <a:defRPr>
                <a:latin typeface="+mj-lt"/>
                <a:ea typeface="+mj-ea"/>
                <a:cs typeface="+mj-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75" b="1" kern="0" dirty="0">
                <a:solidFill>
                  <a:schemeClr val="tx1"/>
                </a:solidFill>
                <a:latin typeface="Arial Black" panose="020B0604020202020204" pitchFamily="34" charset="0"/>
              </a:rPr>
              <a:t>ACTIVITY</a:t>
            </a:r>
          </a:p>
        </p:txBody>
      </p:sp>
    </p:spTree>
    <p:extLst>
      <p:ext uri="{BB962C8B-B14F-4D97-AF65-F5344CB8AC3E}">
        <p14:creationId xmlns:p14="http://schemas.microsoft.com/office/powerpoint/2010/main" val="502413109"/>
      </p:ext>
    </p:extLst>
  </p:cSld>
  <p:clrMapOvr>
    <a:masterClrMapping/>
  </p:clrMapOvr>
  <p:extLst>
    <p:ext uri="{DCECCB84-F9BA-43D5-87BE-67443E8EF086}">
      <p15:sldGuideLst xmlns:p15="http://schemas.microsoft.com/office/powerpoint/2012/main">
        <p15:guide id="2" pos="102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427716"/>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lain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EA0E754-DACA-E842-A1EE-E6E88C5D98CD}"/>
              </a:ext>
            </a:extLst>
          </p:cNvPr>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9A4098C9-E959-0B46-A151-073692C50E5B}"/>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69444173-2E72-AC4E-8AA6-BF9B6004B34F}"/>
              </a:ext>
            </a:extLst>
          </p:cNvPr>
          <p:cNvSpPr>
            <a:spLocks noGrp="1"/>
          </p:cNvSpPr>
          <p:nvPr>
            <p:ph type="title" hasCustomPrompt="1"/>
          </p:nvPr>
        </p:nvSpPr>
        <p:spPr>
          <a:xfrm>
            <a:off x="521494" y="627798"/>
            <a:ext cx="7327105" cy="230834"/>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spTree>
    <p:extLst>
      <p:ext uri="{BB962C8B-B14F-4D97-AF65-F5344CB8AC3E}">
        <p14:creationId xmlns:p14="http://schemas.microsoft.com/office/powerpoint/2010/main" val="220825712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864888653"/>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B0B0A96-0525-EC42-81F7-A6370C7CD463}"/>
              </a:ext>
            </a:extLst>
          </p:cNvPr>
          <p:cNvCxnSpPr>
            <a:cxnSpLocks/>
          </p:cNvCxnSpPr>
          <p:nvPr userDrawn="1"/>
        </p:nvCxnSpPr>
        <p:spPr>
          <a:xfrm>
            <a:off x="1077145" y="-8907"/>
            <a:ext cx="0" cy="104912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9369A-17AD-0647-A830-2C363C2C79F1}"/>
              </a:ext>
            </a:extLst>
          </p:cNvPr>
          <p:cNvCxnSpPr>
            <a:cxnSpLocks/>
          </p:cNvCxnSpPr>
          <p:nvPr userDrawn="1"/>
        </p:nvCxnSpPr>
        <p:spPr>
          <a:xfrm>
            <a:off x="2353495" y="-8907"/>
            <a:ext cx="0" cy="35180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7FE9E1-DB28-0345-89FE-95DACFEE5B54}"/>
              </a:ext>
            </a:extLst>
          </p:cNvPr>
          <p:cNvCxnSpPr>
            <a:cxnSpLocks/>
          </p:cNvCxnSpPr>
          <p:nvPr userDrawn="1"/>
        </p:nvCxnSpPr>
        <p:spPr>
          <a:xfrm>
            <a:off x="4934966" y="-8907"/>
            <a:ext cx="0" cy="56317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4C30E9-CF2B-994A-A036-794613DFE23D}"/>
              </a:ext>
            </a:extLst>
          </p:cNvPr>
          <p:cNvCxnSpPr>
            <a:cxnSpLocks/>
          </p:cNvCxnSpPr>
          <p:nvPr userDrawn="1"/>
        </p:nvCxnSpPr>
        <p:spPr>
          <a:xfrm>
            <a:off x="3631655" y="4999483"/>
            <a:ext cx="0" cy="143792"/>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951913-2D3C-6542-B9AB-ECA2E0AF1C17}"/>
              </a:ext>
            </a:extLst>
          </p:cNvPr>
          <p:cNvCxnSpPr>
            <a:cxnSpLocks/>
          </p:cNvCxnSpPr>
          <p:nvPr userDrawn="1"/>
        </p:nvCxnSpPr>
        <p:spPr>
          <a:xfrm>
            <a:off x="6187976" y="-8907"/>
            <a:ext cx="0" cy="117691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92F496D-AD10-C74E-8CC1-CAA8C48FFA93}"/>
              </a:ext>
            </a:extLst>
          </p:cNvPr>
          <p:cNvCxnSpPr>
            <a:cxnSpLocks/>
          </p:cNvCxnSpPr>
          <p:nvPr userDrawn="1"/>
        </p:nvCxnSpPr>
        <p:spPr>
          <a:xfrm>
            <a:off x="7459279" y="4817962"/>
            <a:ext cx="0" cy="325313"/>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E9B4F6-0CF9-D046-BA7B-9AC240E35D82}"/>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object 8">
            <a:extLst>
              <a:ext uri="{FF2B5EF4-FFF2-40B4-BE49-F238E27FC236}">
                <a16:creationId xmlns:a16="http://schemas.microsoft.com/office/drawing/2014/main" id="{294E06B4-FEF3-4B47-A1DD-1059018FBC8A}"/>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4" name="Title 1">
            <a:extLst>
              <a:ext uri="{FF2B5EF4-FFF2-40B4-BE49-F238E27FC236}">
                <a16:creationId xmlns:a16="http://schemas.microsoft.com/office/drawing/2014/main" id="{5029957F-C53B-0944-814D-07D27432E2DF}"/>
              </a:ext>
            </a:extLst>
          </p:cNvPr>
          <p:cNvSpPr txBox="1">
            <a:spLocks/>
          </p:cNvSpPr>
          <p:nvPr userDrawn="1"/>
        </p:nvSpPr>
        <p:spPr>
          <a:xfrm>
            <a:off x="1172869" y="563409"/>
            <a:ext cx="2204344" cy="288541"/>
          </a:xfrm>
          <a:prstGeom prst="rect">
            <a:avLst/>
          </a:prstGeom>
        </p:spPr>
        <p:txBody>
          <a:bodyPr/>
          <a:lstStyle>
            <a:lvl1pPr>
              <a:defRPr>
                <a:latin typeface="+mj-lt"/>
                <a:ea typeface="+mj-ea"/>
                <a:cs typeface="+mj-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75" b="1" kern="0" dirty="0">
                <a:solidFill>
                  <a:schemeClr val="tx1"/>
                </a:solidFill>
                <a:latin typeface="Arial Black" panose="020B0604020202020204" pitchFamily="34" charset="0"/>
              </a:rPr>
              <a:t>ACTIVITY</a:t>
            </a:r>
          </a:p>
        </p:txBody>
      </p:sp>
    </p:spTree>
    <p:extLst>
      <p:ext uri="{BB962C8B-B14F-4D97-AF65-F5344CB8AC3E}">
        <p14:creationId xmlns:p14="http://schemas.microsoft.com/office/powerpoint/2010/main" val="4259786681"/>
      </p:ext>
    </p:extLst>
  </p:cSld>
  <p:clrMapOvr>
    <a:masterClrMapping/>
  </p:clrMapOvr>
  <p:extLst>
    <p:ext uri="{DCECCB84-F9BA-43D5-87BE-67443E8EF086}">
      <p15:sldGuideLst xmlns:p15="http://schemas.microsoft.com/office/powerpoint/2012/main">
        <p15:guide id="2" pos="102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2D2CF52-3EF5-794A-B723-4ABAE33FBED1}"/>
              </a:ext>
            </a:extLst>
          </p:cNvPr>
          <p:cNvSpPr/>
          <p:nvPr userDrawn="1"/>
        </p:nvSpPr>
        <p:spPr>
          <a:xfrm>
            <a:off x="1" y="0"/>
            <a:ext cx="2910468" cy="5143500"/>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231F20"/>
          </a:solidFill>
        </p:spPr>
        <p:txBody>
          <a:bodyPr wrap="square" lIns="0" tIns="0" rIns="0" bIns="0" rtlCol="0"/>
          <a:lstStyle/>
          <a:p>
            <a:endParaRPr sz="1350"/>
          </a:p>
        </p:txBody>
      </p:sp>
      <p:sp>
        <p:nvSpPr>
          <p:cNvPr id="8" name="object 2">
            <a:extLst>
              <a:ext uri="{FF2B5EF4-FFF2-40B4-BE49-F238E27FC236}">
                <a16:creationId xmlns:a16="http://schemas.microsoft.com/office/drawing/2014/main" id="{F8377450-2BD5-E746-92F3-95820650590F}"/>
              </a:ext>
            </a:extLst>
          </p:cNvPr>
          <p:cNvSpPr/>
          <p:nvPr userDrawn="1"/>
        </p:nvSpPr>
        <p:spPr>
          <a:xfrm>
            <a:off x="2910469" y="0"/>
            <a:ext cx="303848" cy="5143500"/>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flip="none" rotWithShape="1">
            <a:gsLst>
              <a:gs pos="0">
                <a:schemeClr val="bg2"/>
              </a:gs>
              <a:gs pos="100000">
                <a:schemeClr val="bg1"/>
              </a:gs>
            </a:gsLst>
            <a:lin ang="0" scaled="0"/>
            <a:tileRect/>
          </a:gradFill>
        </p:spPr>
        <p:txBody>
          <a:bodyPr wrap="square" lIns="0" tIns="0" rIns="0" bIns="0" rtlCol="0"/>
          <a:lstStyle/>
          <a:p>
            <a:endParaRPr sz="1350" dirty="0"/>
          </a:p>
        </p:txBody>
      </p:sp>
    </p:spTree>
    <p:extLst>
      <p:ext uri="{BB962C8B-B14F-4D97-AF65-F5344CB8AC3E}">
        <p14:creationId xmlns:p14="http://schemas.microsoft.com/office/powerpoint/2010/main" val="8596804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4EA95EE-C317-F949-B828-CEB3850AE19F}"/>
              </a:ext>
            </a:extLst>
          </p:cNvPr>
          <p:cNvSpPr/>
          <p:nvPr userDrawn="1"/>
        </p:nvSpPr>
        <p:spPr>
          <a:xfrm rot="16200000">
            <a:off x="4420078" y="-2535175"/>
            <a:ext cx="303848" cy="9144001"/>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dirty="0"/>
          </a:p>
        </p:txBody>
      </p:sp>
      <p:sp>
        <p:nvSpPr>
          <p:cNvPr id="5" name="object 3">
            <a:extLst>
              <a:ext uri="{FF2B5EF4-FFF2-40B4-BE49-F238E27FC236}">
                <a16:creationId xmlns:a16="http://schemas.microsoft.com/office/drawing/2014/main" id="{F448EF14-D33B-C848-A619-810C6C475437}"/>
              </a:ext>
            </a:extLst>
          </p:cNvPr>
          <p:cNvSpPr/>
          <p:nvPr userDrawn="1"/>
        </p:nvSpPr>
        <p:spPr>
          <a:xfrm>
            <a:off x="0" y="2188750"/>
            <a:ext cx="9144000" cy="2954750"/>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231F20"/>
          </a:solidFill>
        </p:spPr>
        <p:txBody>
          <a:bodyPr wrap="square" lIns="0" tIns="0" rIns="0" bIns="0" rtlCol="0"/>
          <a:lstStyle/>
          <a:p>
            <a:endParaRPr sz="1350" dirty="0"/>
          </a:p>
        </p:txBody>
      </p:sp>
    </p:spTree>
    <p:extLst>
      <p:ext uri="{BB962C8B-B14F-4D97-AF65-F5344CB8AC3E}">
        <p14:creationId xmlns:p14="http://schemas.microsoft.com/office/powerpoint/2010/main" val="94709838"/>
      </p:ext>
    </p:extLst>
  </p:cSld>
  <p:clrMapOvr>
    <a:masterClrMapping/>
  </p:clrMapOvr>
  <p:extLst>
    <p:ext uri="{DCECCB84-F9BA-43D5-87BE-67443E8EF086}">
      <p15:sldGuideLst xmlns:p15="http://schemas.microsoft.com/office/powerpoint/2012/main">
        <p15:guide id="1" pos="438">
          <p15:clr>
            <a:srgbClr val="FBAE40"/>
          </p15:clr>
        </p15:guide>
        <p15:guide id="2" orient="horz" pos="68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50982B2-5FAC-8846-841B-A427FC715444}"/>
              </a:ext>
            </a:extLst>
          </p:cNvPr>
          <p:cNvSpPr/>
          <p:nvPr userDrawn="1"/>
        </p:nvSpPr>
        <p:spPr>
          <a:xfrm>
            <a:off x="1" y="0"/>
            <a:ext cx="4572476" cy="5143500"/>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231F20"/>
          </a:solidFill>
        </p:spPr>
        <p:txBody>
          <a:bodyPr wrap="square" lIns="0" tIns="0" rIns="0" bIns="0" rtlCol="0"/>
          <a:lstStyle/>
          <a:p>
            <a:endParaRPr sz="1350"/>
          </a:p>
        </p:txBody>
      </p:sp>
      <p:sp>
        <p:nvSpPr>
          <p:cNvPr id="7" name="object 2">
            <a:extLst>
              <a:ext uri="{FF2B5EF4-FFF2-40B4-BE49-F238E27FC236}">
                <a16:creationId xmlns:a16="http://schemas.microsoft.com/office/drawing/2014/main" id="{C805BF74-B7CF-C84C-A081-EBC321CA01B2}"/>
              </a:ext>
            </a:extLst>
          </p:cNvPr>
          <p:cNvSpPr/>
          <p:nvPr userDrawn="1"/>
        </p:nvSpPr>
        <p:spPr>
          <a:xfrm>
            <a:off x="4572000" y="0"/>
            <a:ext cx="303848" cy="5143500"/>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flip="none" rotWithShape="1">
            <a:gsLst>
              <a:gs pos="0">
                <a:schemeClr val="bg2"/>
              </a:gs>
              <a:gs pos="100000">
                <a:schemeClr val="bg1"/>
              </a:gs>
            </a:gsLst>
            <a:lin ang="0" scaled="0"/>
            <a:tileRect/>
          </a:gradFill>
        </p:spPr>
        <p:txBody>
          <a:bodyPr wrap="square" lIns="0" tIns="0" rIns="0" bIns="0" rtlCol="0"/>
          <a:lstStyle/>
          <a:p>
            <a:endParaRPr sz="1350" dirty="0"/>
          </a:p>
        </p:txBody>
      </p:sp>
    </p:spTree>
    <p:extLst>
      <p:ext uri="{BB962C8B-B14F-4D97-AF65-F5344CB8AC3E}">
        <p14:creationId xmlns:p14="http://schemas.microsoft.com/office/powerpoint/2010/main" val="1379207821"/>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E3A5D-D14E-1D4A-A29D-F005BE77E2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36" y="0"/>
            <a:ext cx="9158872" cy="5143500"/>
          </a:xfrm>
          <a:prstGeom prst="rect">
            <a:avLst/>
          </a:prstGeom>
        </p:spPr>
      </p:pic>
      <p:sp>
        <p:nvSpPr>
          <p:cNvPr id="5" name="Title 1">
            <a:extLst>
              <a:ext uri="{FF2B5EF4-FFF2-40B4-BE49-F238E27FC236}">
                <a16:creationId xmlns:a16="http://schemas.microsoft.com/office/drawing/2014/main" id="{39DF9776-98B7-8442-BCFA-4169302F9025}"/>
              </a:ext>
            </a:extLst>
          </p:cNvPr>
          <p:cNvSpPr>
            <a:spLocks noGrp="1"/>
          </p:cNvSpPr>
          <p:nvPr>
            <p:ph type="title" hasCustomPrompt="1"/>
          </p:nvPr>
        </p:nvSpPr>
        <p:spPr>
          <a:xfrm>
            <a:off x="5429251" y="2857500"/>
            <a:ext cx="3389894" cy="461665"/>
          </a:xfrm>
          <a:prstGeom prst="rect">
            <a:avLst/>
          </a:prstGeom>
        </p:spPr>
        <p:txBody>
          <a:bodyPr/>
          <a:lstStyle>
            <a:lvl1pPr>
              <a:defRPr sz="3000">
                <a:solidFill>
                  <a:schemeClr val="bg1"/>
                </a:solidFill>
              </a:defRPr>
            </a:lvl1pPr>
          </a:lstStyle>
          <a:p>
            <a:r>
              <a:rPr lang="en-US" dirty="0"/>
              <a:t>TITLE</a:t>
            </a:r>
          </a:p>
        </p:txBody>
      </p:sp>
      <p:sp>
        <p:nvSpPr>
          <p:cNvPr id="6" name="Text Placeholder 9">
            <a:extLst>
              <a:ext uri="{FF2B5EF4-FFF2-40B4-BE49-F238E27FC236}">
                <a16:creationId xmlns:a16="http://schemas.microsoft.com/office/drawing/2014/main" id="{248E8ECB-BFB2-BD4D-8D4D-46CE0A6318CB}"/>
              </a:ext>
            </a:extLst>
          </p:cNvPr>
          <p:cNvSpPr>
            <a:spLocks noGrp="1"/>
          </p:cNvSpPr>
          <p:nvPr>
            <p:ph type="body" sz="quarter" idx="10" hasCustomPrompt="1"/>
          </p:nvPr>
        </p:nvSpPr>
        <p:spPr>
          <a:xfrm>
            <a:off x="5429250" y="3319463"/>
            <a:ext cx="2914650" cy="276999"/>
          </a:xfrm>
          <a:prstGeom prst="rect">
            <a:avLst/>
          </a:prstGeom>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34577758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40E98F-BAC7-4142-9724-390D89A986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68747"/>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429251" y="2857500"/>
            <a:ext cx="3389894" cy="461665"/>
          </a:xfrm>
          <a:prstGeom prst="rect">
            <a:avLst/>
          </a:prstGeom>
        </p:spPr>
        <p:txBody>
          <a:bodyPr/>
          <a:lstStyle>
            <a:lvl1pPr>
              <a:defRPr sz="3000">
                <a:solidFill>
                  <a:schemeClr val="bg1"/>
                </a:solidFill>
              </a:defRPr>
            </a:lvl1pPr>
          </a:lstStyle>
          <a:p>
            <a:r>
              <a:rPr lang="en-US" dirty="0"/>
              <a:t>TITLE</a:t>
            </a:r>
          </a:p>
        </p:txBody>
      </p:sp>
      <p:sp>
        <p:nvSpPr>
          <p:cNvPr id="7" name="object 15">
            <a:extLst>
              <a:ext uri="{FF2B5EF4-FFF2-40B4-BE49-F238E27FC236}">
                <a16:creationId xmlns:a16="http://schemas.microsoft.com/office/drawing/2014/main" id="{A52AAA61-A80A-F549-9BAB-DD799A343F3E}"/>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9" name="Text Placeholder 9">
            <a:extLst>
              <a:ext uri="{FF2B5EF4-FFF2-40B4-BE49-F238E27FC236}">
                <a16:creationId xmlns:a16="http://schemas.microsoft.com/office/drawing/2014/main" id="{7DED148A-F72A-A14A-9B4F-EA886AAAAC6D}"/>
              </a:ext>
            </a:extLst>
          </p:cNvPr>
          <p:cNvSpPr>
            <a:spLocks noGrp="1"/>
          </p:cNvSpPr>
          <p:nvPr>
            <p:ph type="body" sz="quarter" idx="10" hasCustomPrompt="1"/>
          </p:nvPr>
        </p:nvSpPr>
        <p:spPr>
          <a:xfrm>
            <a:off x="5429250" y="3319463"/>
            <a:ext cx="2914650" cy="276999"/>
          </a:xfrm>
          <a:prstGeom prst="rect">
            <a:avLst/>
          </a:prstGeom>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15337756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F76E2-12DD-1E44-9DB1-AFC90CA6A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867"/>
            <a:ext cx="9144000" cy="5125766"/>
          </a:xfrm>
          <a:prstGeom prst="rect">
            <a:avLst/>
          </a:prstGeom>
        </p:spPr>
      </p:pic>
      <p:sp>
        <p:nvSpPr>
          <p:cNvPr id="7" name="object 15">
            <a:extLst>
              <a:ext uri="{FF2B5EF4-FFF2-40B4-BE49-F238E27FC236}">
                <a16:creationId xmlns:a16="http://schemas.microsoft.com/office/drawing/2014/main" id="{BFFF0F42-C7FC-664C-A3D8-1FFD66D38E81}"/>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6" name="Title 1">
            <a:extLst>
              <a:ext uri="{FF2B5EF4-FFF2-40B4-BE49-F238E27FC236}">
                <a16:creationId xmlns:a16="http://schemas.microsoft.com/office/drawing/2014/main" id="{09F01BD2-A127-4047-8FB4-317AF839990A}"/>
              </a:ext>
            </a:extLst>
          </p:cNvPr>
          <p:cNvSpPr>
            <a:spLocks noGrp="1"/>
          </p:cNvSpPr>
          <p:nvPr>
            <p:ph type="title" hasCustomPrompt="1"/>
          </p:nvPr>
        </p:nvSpPr>
        <p:spPr>
          <a:xfrm>
            <a:off x="5429251" y="2857500"/>
            <a:ext cx="3389894" cy="461665"/>
          </a:xfrm>
          <a:prstGeom prst="rect">
            <a:avLst/>
          </a:prstGeom>
        </p:spPr>
        <p:txBody>
          <a:bodyPr/>
          <a:lstStyle>
            <a:lvl1pPr>
              <a:defRPr sz="3000">
                <a:solidFill>
                  <a:schemeClr val="bg1"/>
                </a:solidFill>
              </a:defRPr>
            </a:lvl1pPr>
          </a:lstStyle>
          <a:p>
            <a:r>
              <a:rPr lang="en-US" dirty="0"/>
              <a:t>TITLE</a:t>
            </a:r>
          </a:p>
        </p:txBody>
      </p:sp>
      <p:sp>
        <p:nvSpPr>
          <p:cNvPr id="8" name="Text Placeholder 9">
            <a:extLst>
              <a:ext uri="{FF2B5EF4-FFF2-40B4-BE49-F238E27FC236}">
                <a16:creationId xmlns:a16="http://schemas.microsoft.com/office/drawing/2014/main" id="{A6A303DD-4B23-524A-A25C-217DD8EF3CDA}"/>
              </a:ext>
            </a:extLst>
          </p:cNvPr>
          <p:cNvSpPr>
            <a:spLocks noGrp="1"/>
          </p:cNvSpPr>
          <p:nvPr>
            <p:ph type="body" sz="quarter" idx="10" hasCustomPrompt="1"/>
          </p:nvPr>
        </p:nvSpPr>
        <p:spPr>
          <a:xfrm>
            <a:off x="5429250" y="3319463"/>
            <a:ext cx="2914650" cy="276999"/>
          </a:xfrm>
          <a:prstGeom prst="rect">
            <a:avLst/>
          </a:prstGeom>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42430555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BDB37-1AAB-F74D-BE61-BC19BC48E5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4853"/>
            <a:ext cx="9201150" cy="5165881"/>
          </a:xfrm>
          <a:prstGeom prst="rect">
            <a:avLst/>
          </a:prstGeom>
        </p:spPr>
      </p:pic>
      <p:sp>
        <p:nvSpPr>
          <p:cNvPr id="7" name="object 15">
            <a:extLst>
              <a:ext uri="{FF2B5EF4-FFF2-40B4-BE49-F238E27FC236}">
                <a16:creationId xmlns:a16="http://schemas.microsoft.com/office/drawing/2014/main" id="{DB1EA81E-86A5-9449-85E9-94C1C84705C1}"/>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6" name="Title 1">
            <a:extLst>
              <a:ext uri="{FF2B5EF4-FFF2-40B4-BE49-F238E27FC236}">
                <a16:creationId xmlns:a16="http://schemas.microsoft.com/office/drawing/2014/main" id="{905FC9D8-3B4E-CE47-9B55-0C26DD86D39F}"/>
              </a:ext>
            </a:extLst>
          </p:cNvPr>
          <p:cNvSpPr>
            <a:spLocks noGrp="1"/>
          </p:cNvSpPr>
          <p:nvPr>
            <p:ph type="title" hasCustomPrompt="1"/>
          </p:nvPr>
        </p:nvSpPr>
        <p:spPr>
          <a:xfrm>
            <a:off x="5429251" y="2857500"/>
            <a:ext cx="3389894" cy="461665"/>
          </a:xfrm>
          <a:prstGeom prst="rect">
            <a:avLst/>
          </a:prstGeom>
        </p:spPr>
        <p:txBody>
          <a:bodyPr/>
          <a:lstStyle>
            <a:lvl1pPr>
              <a:defRPr sz="3000">
                <a:solidFill>
                  <a:schemeClr val="bg1"/>
                </a:solidFill>
              </a:defRPr>
            </a:lvl1pPr>
          </a:lstStyle>
          <a:p>
            <a:r>
              <a:rPr lang="en-US" dirty="0"/>
              <a:t>TITLE</a:t>
            </a:r>
          </a:p>
        </p:txBody>
      </p:sp>
      <p:sp>
        <p:nvSpPr>
          <p:cNvPr id="8" name="Text Placeholder 9">
            <a:extLst>
              <a:ext uri="{FF2B5EF4-FFF2-40B4-BE49-F238E27FC236}">
                <a16:creationId xmlns:a16="http://schemas.microsoft.com/office/drawing/2014/main" id="{8E848D40-5936-104B-8D51-B6684E468B02}"/>
              </a:ext>
            </a:extLst>
          </p:cNvPr>
          <p:cNvSpPr>
            <a:spLocks noGrp="1"/>
          </p:cNvSpPr>
          <p:nvPr>
            <p:ph type="body" sz="quarter" idx="10" hasCustomPrompt="1"/>
          </p:nvPr>
        </p:nvSpPr>
        <p:spPr>
          <a:xfrm>
            <a:off x="5429250" y="3319463"/>
            <a:ext cx="2914650" cy="276999"/>
          </a:xfrm>
          <a:prstGeom prst="rect">
            <a:avLst/>
          </a:prstGeom>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19369090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16PF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FD5AF35-2538-2F42-8023-EF1023362C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964" y="-257"/>
            <a:ext cx="1751892" cy="5152644"/>
          </a:xfrm>
          <a:prstGeom prst="rect">
            <a:avLst/>
          </a:prstGeom>
        </p:spPr>
      </p:pic>
    </p:spTree>
    <p:extLst>
      <p:ext uri="{BB962C8B-B14F-4D97-AF65-F5344CB8AC3E}">
        <p14:creationId xmlns:p14="http://schemas.microsoft.com/office/powerpoint/2010/main" val="2798770775"/>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16PF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957BC43-D052-EC45-B9DB-6855D0A84E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79408" y="-5754"/>
            <a:ext cx="1764592" cy="5149254"/>
          </a:xfrm>
          <a:prstGeom prst="rect">
            <a:avLst/>
          </a:prstGeom>
        </p:spPr>
      </p:pic>
    </p:spTree>
    <p:extLst>
      <p:ext uri="{BB962C8B-B14F-4D97-AF65-F5344CB8AC3E}">
        <p14:creationId xmlns:p14="http://schemas.microsoft.com/office/powerpoint/2010/main" val="4258075009"/>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800236211"/>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16PF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F4B7E5F-82E5-CA47-B1E7-3B638B767B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1" y="-5754"/>
            <a:ext cx="1760257" cy="5143501"/>
          </a:xfrm>
          <a:prstGeom prst="rect">
            <a:avLst/>
          </a:prstGeom>
        </p:spPr>
      </p:pic>
    </p:spTree>
    <p:extLst>
      <p:ext uri="{BB962C8B-B14F-4D97-AF65-F5344CB8AC3E}">
        <p14:creationId xmlns:p14="http://schemas.microsoft.com/office/powerpoint/2010/main" val="4052391513"/>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63FBD5-376C-E547-9C9A-71A90ECE27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359968" cy="5193792"/>
          </a:xfrm>
          <a:prstGeom prst="rect">
            <a:avLst/>
          </a:prstGeom>
        </p:spPr>
      </p:pic>
      <p:sp>
        <p:nvSpPr>
          <p:cNvPr id="7" name="object 15">
            <a:extLst>
              <a:ext uri="{FF2B5EF4-FFF2-40B4-BE49-F238E27FC236}">
                <a16:creationId xmlns:a16="http://schemas.microsoft.com/office/drawing/2014/main" id="{DEB072DF-1B75-F64C-9E8A-2B05D93F1670}"/>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6" name="Title 1">
            <a:extLst>
              <a:ext uri="{FF2B5EF4-FFF2-40B4-BE49-F238E27FC236}">
                <a16:creationId xmlns:a16="http://schemas.microsoft.com/office/drawing/2014/main" id="{BCB450EE-2C8A-7E44-94C5-296F926AB43E}"/>
              </a:ext>
            </a:extLst>
          </p:cNvPr>
          <p:cNvSpPr>
            <a:spLocks noGrp="1"/>
          </p:cNvSpPr>
          <p:nvPr>
            <p:ph type="title" hasCustomPrompt="1"/>
          </p:nvPr>
        </p:nvSpPr>
        <p:spPr>
          <a:xfrm>
            <a:off x="5429251" y="2857500"/>
            <a:ext cx="3389894" cy="461665"/>
          </a:xfrm>
          <a:prstGeom prst="rect">
            <a:avLst/>
          </a:prstGeom>
        </p:spPr>
        <p:txBody>
          <a:bodyPr/>
          <a:lstStyle>
            <a:lvl1pPr>
              <a:defRPr sz="3000">
                <a:solidFill>
                  <a:schemeClr val="bg1"/>
                </a:solidFill>
              </a:defRPr>
            </a:lvl1pPr>
          </a:lstStyle>
          <a:p>
            <a:r>
              <a:rPr lang="en-US" dirty="0"/>
              <a:t>TITLE</a:t>
            </a:r>
          </a:p>
        </p:txBody>
      </p:sp>
      <p:sp>
        <p:nvSpPr>
          <p:cNvPr id="8" name="Text Placeholder 9">
            <a:extLst>
              <a:ext uri="{FF2B5EF4-FFF2-40B4-BE49-F238E27FC236}">
                <a16:creationId xmlns:a16="http://schemas.microsoft.com/office/drawing/2014/main" id="{60A1E6E8-F462-A548-A287-E481EEF81867}"/>
              </a:ext>
            </a:extLst>
          </p:cNvPr>
          <p:cNvSpPr>
            <a:spLocks noGrp="1"/>
          </p:cNvSpPr>
          <p:nvPr>
            <p:ph type="body" sz="quarter" idx="10" hasCustomPrompt="1"/>
          </p:nvPr>
        </p:nvSpPr>
        <p:spPr>
          <a:xfrm>
            <a:off x="5429250" y="3319463"/>
            <a:ext cx="2914650" cy="276999"/>
          </a:xfrm>
          <a:prstGeom prst="rect">
            <a:avLst/>
          </a:prstGeom>
        </p:spPr>
        <p:txBody>
          <a:bodyPr/>
          <a:lstStyle>
            <a:lvl1pPr marL="0" indent="0">
              <a:buNone/>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22617703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RCAT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99CDF9-C401-DB42-91A8-9C044ECB19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2"/>
          <a:stretch/>
        </p:blipFill>
        <p:spPr>
          <a:xfrm>
            <a:off x="7383745" y="-5754"/>
            <a:ext cx="1763315" cy="5149253"/>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5" y="-2103"/>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83327" y="1107350"/>
            <a:ext cx="4270665" cy="14432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COGNITIVE</a:t>
            </a:r>
            <a:br>
              <a:rPr lang="en-AU" sz="3300" b="1" dirty="0">
                <a:solidFill>
                  <a:srgbClr val="225970"/>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ABILITY</a:t>
            </a:r>
            <a:br>
              <a:rPr lang="en-AU" sz="3300" b="1" dirty="0">
                <a:solidFill>
                  <a:srgbClr val="FFFFFF"/>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TEST</a:t>
            </a: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13327" y="1515979"/>
            <a:ext cx="70418" cy="2466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4711"/>
            <a:ext cx="0" cy="51283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64BA7D-768B-4043-AC52-CAABAB4B5731}"/>
              </a:ext>
            </a:extLst>
          </p:cNvPr>
          <p:cNvCxnSpPr>
            <a:cxnSpLocks/>
          </p:cNvCxnSpPr>
          <p:nvPr userDrawn="1"/>
        </p:nvCxnSpPr>
        <p:spPr>
          <a:xfrm>
            <a:off x="6042397" y="3765878"/>
            <a:ext cx="0" cy="138650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B64922-2251-1B41-A733-4A0F7FF63438}"/>
              </a:ext>
            </a:extLst>
          </p:cNvPr>
          <p:cNvCxnSpPr>
            <a:cxnSpLocks/>
          </p:cNvCxnSpPr>
          <p:nvPr userDrawn="1"/>
        </p:nvCxnSpPr>
        <p:spPr>
          <a:xfrm>
            <a:off x="4750904" y="2981739"/>
            <a:ext cx="0" cy="216176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891306"/>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RCAT">
    <p:bg>
      <p:bgPr>
        <a:solidFill>
          <a:srgbClr val="FFFFFF"/>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638A8D-CFAE-2F43-9C4D-288F97004AA0}"/>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object 8">
            <a:extLst>
              <a:ext uri="{FF2B5EF4-FFF2-40B4-BE49-F238E27FC236}">
                <a16:creationId xmlns:a16="http://schemas.microsoft.com/office/drawing/2014/main" id="{15E07657-DBDE-9942-9EE1-60FC3F42C9AE}"/>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259AE199-C96E-134C-A19C-B9CB2689222B}"/>
              </a:ext>
            </a:extLst>
          </p:cNvPr>
          <p:cNvSpPr>
            <a:spLocks noGrp="1"/>
          </p:cNvSpPr>
          <p:nvPr>
            <p:ph type="title" hasCustomPrompt="1"/>
          </p:nvPr>
        </p:nvSpPr>
        <p:spPr>
          <a:xfrm>
            <a:off x="1709738" y="624650"/>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0" name="Picture 9">
            <a:extLst>
              <a:ext uri="{FF2B5EF4-FFF2-40B4-BE49-F238E27FC236}">
                <a16:creationId xmlns:a16="http://schemas.microsoft.com/office/drawing/2014/main" id="{B79CF436-ECBE-F14D-952E-3B93743577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43500"/>
          </a:xfrm>
          <a:prstGeom prst="rect">
            <a:avLst/>
          </a:prstGeom>
        </p:spPr>
      </p:pic>
      <p:pic>
        <p:nvPicPr>
          <p:cNvPr id="12" name="Picture 11">
            <a:extLst>
              <a:ext uri="{FF2B5EF4-FFF2-40B4-BE49-F238E27FC236}">
                <a16:creationId xmlns:a16="http://schemas.microsoft.com/office/drawing/2014/main" id="{865F8E37-A3AD-E64A-B28B-A7F5740E9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2507081929"/>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gnify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AB0AEB-CB58-9847-BADF-4B062CF4BF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79114" y="1"/>
            <a:ext cx="1763315" cy="5143500"/>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1550"/>
            <a:ext cx="7379114"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82366" y="1109287"/>
            <a:ext cx="4270665" cy="1064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chemeClr val="accent3"/>
                </a:solidFill>
                <a:latin typeface="Arial Black" panose="020B0604020202020204" pitchFamily="34" charset="0"/>
                <a:ea typeface="+mn-ea"/>
              </a:rPr>
              <a:t>COGNIFY</a:t>
            </a: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13327" y="1515979"/>
            <a:ext cx="70418" cy="24664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3FDCE44-E0E7-B242-B839-43FD805FCFCB}"/>
              </a:ext>
            </a:extLst>
          </p:cNvPr>
          <p:cNvCxnSpPr>
            <a:cxnSpLocks/>
          </p:cNvCxnSpPr>
          <p:nvPr userDrawn="1"/>
        </p:nvCxnSpPr>
        <p:spPr>
          <a:xfrm>
            <a:off x="8012830" y="-5754"/>
            <a:ext cx="0" cy="512832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D3AC34-D9DC-3D46-80A8-08F07F1FA9CD}"/>
              </a:ext>
            </a:extLst>
          </p:cNvPr>
          <p:cNvCxnSpPr>
            <a:cxnSpLocks/>
          </p:cNvCxnSpPr>
          <p:nvPr userDrawn="1"/>
        </p:nvCxnSpPr>
        <p:spPr>
          <a:xfrm>
            <a:off x="6042397" y="3765878"/>
            <a:ext cx="0" cy="138650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30232E4-B669-A54B-BB76-53878E8DF8E4}"/>
              </a:ext>
            </a:extLst>
          </p:cNvPr>
          <p:cNvCxnSpPr>
            <a:cxnSpLocks/>
          </p:cNvCxnSpPr>
          <p:nvPr userDrawn="1"/>
        </p:nvCxnSpPr>
        <p:spPr>
          <a:xfrm>
            <a:off x="4750904" y="2981739"/>
            <a:ext cx="0" cy="216176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278366"/>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Cognify">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1C2D446-5C13-CE42-AD84-45B7F71A5F42}"/>
              </a:ext>
            </a:extLst>
          </p:cNvPr>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73AB31A7-481B-7E41-B18B-9E875D7D722D}"/>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493264A3-D79D-4F4B-81A9-A69EFF0C6DA3}"/>
              </a:ext>
            </a:extLst>
          </p:cNvPr>
          <p:cNvSpPr>
            <a:spLocks noGrp="1"/>
          </p:cNvSpPr>
          <p:nvPr>
            <p:ph type="title" hasCustomPrompt="1"/>
          </p:nvPr>
        </p:nvSpPr>
        <p:spPr>
          <a:xfrm>
            <a:off x="1709738" y="619326"/>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85EEC6A1-04E2-624C-867B-12503F5AF8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43500"/>
          </a:xfrm>
          <a:prstGeom prst="rect">
            <a:avLst/>
          </a:prstGeom>
        </p:spPr>
      </p:pic>
      <p:pic>
        <p:nvPicPr>
          <p:cNvPr id="13" name="Picture 12">
            <a:extLst>
              <a:ext uri="{FF2B5EF4-FFF2-40B4-BE49-F238E27FC236}">
                <a16:creationId xmlns:a16="http://schemas.microsoft.com/office/drawing/2014/main" id="{3790562C-B030-4A4E-8D4E-94FDADBE77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3150777189"/>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Emotify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4A7CF6-649F-0C4A-951B-1EF707EFC9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2" y="-2330"/>
            <a:ext cx="1760258" cy="5154717"/>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75642" y="1109289"/>
            <a:ext cx="4270665" cy="7926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EMOTIFY</a:t>
            </a: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13327" y="1515979"/>
            <a:ext cx="70418" cy="2466474"/>
          </a:xfrm>
          <a:prstGeom prst="rect">
            <a:avLst/>
          </a:prstGeom>
          <a:solidFill>
            <a:srgbClr val="4C4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1"/>
            <a:ext cx="0" cy="51366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948228"/>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Emotify">
    <p:bg>
      <p:bgPr>
        <a:solidFill>
          <a:srgbClr val="FFFFFF"/>
        </a:solidFill>
        <a:effectLst/>
      </p:bgPr>
    </p:bg>
    <p:spTree>
      <p:nvGrpSpPr>
        <p:cNvPr id="1" name=""/>
        <p:cNvGrpSpPr/>
        <p:nvPr/>
      </p:nvGrpSpPr>
      <p:grpSpPr>
        <a:xfrm>
          <a:off x="0" y="0"/>
          <a:ext cx="0" cy="0"/>
          <a:chOff x="0" y="0"/>
          <a:chExt cx="0" cy="0"/>
        </a:xfrm>
      </p:grpSpPr>
      <p:sp>
        <p:nvSpPr>
          <p:cNvPr id="5" name="Holder 2">
            <a:extLst>
              <a:ext uri="{FF2B5EF4-FFF2-40B4-BE49-F238E27FC236}">
                <a16:creationId xmlns:a16="http://schemas.microsoft.com/office/drawing/2014/main" id="{5E1DCD85-4796-D640-967D-D19E0B3CC338}"/>
              </a:ext>
            </a:extLst>
          </p:cNvPr>
          <p:cNvSpPr>
            <a:spLocks noGrp="1"/>
          </p:cNvSpPr>
          <p:nvPr>
            <p:ph type="title" hasCustomPrompt="1"/>
          </p:nvPr>
        </p:nvSpPr>
        <p:spPr>
          <a:xfrm>
            <a:off x="1709738" y="62206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cxnSp>
        <p:nvCxnSpPr>
          <p:cNvPr id="9" name="Straight Connector 8">
            <a:extLst>
              <a:ext uri="{FF2B5EF4-FFF2-40B4-BE49-F238E27FC236}">
                <a16:creationId xmlns:a16="http://schemas.microsoft.com/office/drawing/2014/main" id="{46BF0BCB-0D55-994B-9795-8EE193478DB2}"/>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54931DFC-FF50-984E-8CDA-E61748BA19DA}"/>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pic>
        <p:nvPicPr>
          <p:cNvPr id="11" name="Picture 10">
            <a:extLst>
              <a:ext uri="{FF2B5EF4-FFF2-40B4-BE49-F238E27FC236}">
                <a16:creationId xmlns:a16="http://schemas.microsoft.com/office/drawing/2014/main" id="{51594C88-6CB7-2B47-A8BA-1CB2704D3F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43500"/>
          </a:xfrm>
          <a:prstGeom prst="rect">
            <a:avLst/>
          </a:prstGeom>
        </p:spPr>
      </p:pic>
      <p:pic>
        <p:nvPicPr>
          <p:cNvPr id="12" name="Picture 11">
            <a:extLst>
              <a:ext uri="{FF2B5EF4-FFF2-40B4-BE49-F238E27FC236}">
                <a16:creationId xmlns:a16="http://schemas.microsoft.com/office/drawing/2014/main" id="{050E3E4C-D8F3-3A44-B64E-742CA4103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483113242"/>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Values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B96F0-231E-174E-B40A-A9555A1FA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2" y="-2342"/>
            <a:ext cx="1760258" cy="5143500"/>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68918" y="1109289"/>
            <a:ext cx="4270665" cy="1130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chemeClr val="accent6"/>
                </a:solidFill>
                <a:latin typeface="Arial Black" panose="020B0604020202020204" pitchFamily="34" charset="0"/>
                <a:ea typeface="+mn-ea"/>
              </a:rPr>
              <a:t>VALUES</a:t>
            </a:r>
            <a:br>
              <a:rPr lang="en-AU" sz="3300" b="1" dirty="0">
                <a:solidFill>
                  <a:srgbClr val="4C4078"/>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INVENTORY</a:t>
            </a: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0"/>
            <a:ext cx="0" cy="51392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228867"/>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Values">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64614DB-B482-C542-AD16-1D3CE8CF12F8}"/>
              </a:ext>
            </a:extLst>
          </p:cNvPr>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9907AC7E-B3B6-F14E-8235-B4F1BF117543}"/>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64D29645-E637-8549-91CB-C643CCDCC93C}"/>
              </a:ext>
            </a:extLst>
          </p:cNvPr>
          <p:cNvSpPr>
            <a:spLocks noGrp="1"/>
          </p:cNvSpPr>
          <p:nvPr>
            <p:ph type="title" hasCustomPrompt="1"/>
          </p:nvPr>
        </p:nvSpPr>
        <p:spPr>
          <a:xfrm>
            <a:off x="1709738" y="623048"/>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0096F8F2-AB70-E740-9841-E71D33FA4F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51306"/>
          </a:xfrm>
          <a:prstGeom prst="rect">
            <a:avLst/>
          </a:prstGeom>
        </p:spPr>
      </p:pic>
      <p:pic>
        <p:nvPicPr>
          <p:cNvPr id="13" name="Picture 12">
            <a:extLst>
              <a:ext uri="{FF2B5EF4-FFF2-40B4-BE49-F238E27FC236}">
                <a16:creationId xmlns:a16="http://schemas.microsoft.com/office/drawing/2014/main" id="{8DA518DC-E7F9-BB42-A95B-C18115FF7F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1742444192"/>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77591304"/>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references Profile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A5C858-33C3-6246-8975-AA26F651B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39" y="-1"/>
            <a:ext cx="1760261" cy="5143501"/>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5753"/>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77744" y="1108304"/>
            <a:ext cx="4270665" cy="2375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WORK</a:t>
            </a:r>
            <a:br>
              <a:rPr lang="en-AU" sz="3300" b="1" dirty="0">
                <a:solidFill>
                  <a:srgbClr val="FFFFFF"/>
                </a:solidFill>
                <a:latin typeface="Arial Black" panose="020B0604020202020204" pitchFamily="34" charset="0"/>
                <a:ea typeface="+mn-ea"/>
              </a:rPr>
            </a:br>
            <a:r>
              <a:rPr lang="en-AU" sz="3300" b="1" dirty="0">
                <a:solidFill>
                  <a:srgbClr val="F59C2C"/>
                </a:solidFill>
                <a:latin typeface="Arial Black" panose="020B0604020202020204" pitchFamily="34" charset="0"/>
                <a:ea typeface="+mn-ea"/>
              </a:rPr>
              <a:t>PREFERENCES</a:t>
            </a:r>
            <a:br>
              <a:rPr lang="en-AU" sz="3300" b="1" dirty="0">
                <a:solidFill>
                  <a:srgbClr val="FFFFFF"/>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PROFILE</a:t>
            </a:r>
            <a:endParaRPr lang="en-AU" sz="3300" b="1" dirty="0">
              <a:solidFill>
                <a:schemeClr val="bg1"/>
              </a:solidFill>
              <a:latin typeface="Arial Black" panose="020B0604020202020204" pitchFamily="34" charset="0"/>
              <a:ea typeface="+mn-ea"/>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15024" y="1515979"/>
            <a:ext cx="70418" cy="2466474"/>
          </a:xfrm>
          <a:prstGeom prst="rect">
            <a:avLst/>
          </a:prstGeom>
          <a:solidFill>
            <a:srgbClr val="F59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rgbClr val="F59C2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rgbClr val="F59C2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E89618-2903-CC4E-BB97-F4656D38A5D8}"/>
              </a:ext>
            </a:extLst>
          </p:cNvPr>
          <p:cNvCxnSpPr>
            <a:cxnSpLocks/>
          </p:cNvCxnSpPr>
          <p:nvPr userDrawn="1"/>
        </p:nvCxnSpPr>
        <p:spPr>
          <a:xfrm>
            <a:off x="6042397" y="3765878"/>
            <a:ext cx="0" cy="1386509"/>
          </a:xfrm>
          <a:prstGeom prst="line">
            <a:avLst/>
          </a:prstGeom>
          <a:ln>
            <a:solidFill>
              <a:srgbClr val="F59C2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EC5A9C-CBB9-F94C-9FDD-F911D57793F3}"/>
              </a:ext>
            </a:extLst>
          </p:cNvPr>
          <p:cNvCxnSpPr>
            <a:cxnSpLocks/>
          </p:cNvCxnSpPr>
          <p:nvPr userDrawn="1"/>
        </p:nvCxnSpPr>
        <p:spPr>
          <a:xfrm>
            <a:off x="4750904" y="2981739"/>
            <a:ext cx="0" cy="2161761"/>
          </a:xfrm>
          <a:prstGeom prst="line">
            <a:avLst/>
          </a:prstGeom>
          <a:ln>
            <a:solidFill>
              <a:srgbClr val="F59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565354"/>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Work Preferences">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0921B72-A1D3-B64D-8673-E0D130ED4571}"/>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4ED86F31-23DC-D947-8377-BBF42537E823}"/>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B64B21DB-F419-B24D-ADC8-B4EA945CE348}"/>
              </a:ext>
            </a:extLst>
          </p:cNvPr>
          <p:cNvSpPr>
            <a:spLocks noGrp="1"/>
          </p:cNvSpPr>
          <p:nvPr>
            <p:ph type="title" hasCustomPrompt="1"/>
          </p:nvPr>
        </p:nvSpPr>
        <p:spPr>
          <a:xfrm>
            <a:off x="1717520" y="62230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82499DCF-CA4B-734A-9CFF-D6CE03154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43500"/>
          </a:xfrm>
          <a:prstGeom prst="rect">
            <a:avLst/>
          </a:prstGeom>
        </p:spPr>
      </p:pic>
      <p:pic>
        <p:nvPicPr>
          <p:cNvPr id="13" name="Picture 12">
            <a:extLst>
              <a:ext uri="{FF2B5EF4-FFF2-40B4-BE49-F238E27FC236}">
                <a16:creationId xmlns:a16="http://schemas.microsoft.com/office/drawing/2014/main" id="{0BF11F60-8CCB-4E43-BE23-B8DDDAF3DC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2048821366"/>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afety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099CD-FAD2-C941-AB93-49AC6E773F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1" y="-5754"/>
            <a:ext cx="1760260" cy="5149254"/>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89090" y="1109289"/>
            <a:ext cx="4270665" cy="1606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WORK</a:t>
            </a:r>
            <a:br>
              <a:rPr lang="en-AU" sz="3300" b="1" dirty="0">
                <a:solidFill>
                  <a:srgbClr val="FFFFFF"/>
                </a:solidFill>
                <a:latin typeface="Arial Black" panose="020B0604020202020204" pitchFamily="34" charset="0"/>
                <a:ea typeface="+mn-ea"/>
              </a:rPr>
            </a:br>
            <a:r>
              <a:rPr lang="en-AU" sz="3300" b="1" dirty="0">
                <a:solidFill>
                  <a:srgbClr val="F0CC41"/>
                </a:solidFill>
                <a:latin typeface="Arial Black" panose="020B0604020202020204" pitchFamily="34" charset="0"/>
                <a:ea typeface="+mn-ea"/>
              </a:rPr>
              <a:t>SAFETY</a:t>
            </a:r>
            <a:br>
              <a:rPr lang="en-AU" sz="3300" b="1" dirty="0">
                <a:solidFill>
                  <a:srgbClr val="FFFFFF"/>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ASSESSMENT</a:t>
            </a:r>
            <a:endParaRPr lang="en-AU" sz="3300" b="1" dirty="0">
              <a:solidFill>
                <a:schemeClr val="bg1"/>
              </a:solidFill>
              <a:latin typeface="Arial Black" panose="020B0604020202020204" pitchFamily="34" charset="0"/>
              <a:ea typeface="+mn-ea"/>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13327" y="1515979"/>
            <a:ext cx="70418" cy="2466474"/>
          </a:xfrm>
          <a:prstGeom prst="rect">
            <a:avLst/>
          </a:prstGeom>
          <a:solidFill>
            <a:srgbClr val="F0C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rgbClr val="F0CC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rgbClr val="F0CC4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rgbClr val="F0CC4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rgbClr val="F0CC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782530"/>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afety">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00FE799-58E6-6745-A7FB-0F850402845B}"/>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A9646FE8-C62F-1D4A-9D06-4C84DD4C58C5}"/>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28682AAE-4F68-394C-8C4D-9298FEEA05A3}"/>
              </a:ext>
            </a:extLst>
          </p:cNvPr>
          <p:cNvSpPr>
            <a:spLocks noGrp="1"/>
          </p:cNvSpPr>
          <p:nvPr>
            <p:ph type="title" hasCustomPrompt="1"/>
          </p:nvPr>
        </p:nvSpPr>
        <p:spPr>
          <a:xfrm>
            <a:off x="1717520" y="62230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C114E3A4-1C72-A841-B7E3-DB6914CC92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46"/>
            <a:ext cx="976833" cy="5143500"/>
          </a:xfrm>
          <a:prstGeom prst="rect">
            <a:avLst/>
          </a:prstGeom>
        </p:spPr>
      </p:pic>
      <p:pic>
        <p:nvPicPr>
          <p:cNvPr id="13" name="Picture 12">
            <a:extLst>
              <a:ext uri="{FF2B5EF4-FFF2-40B4-BE49-F238E27FC236}">
                <a16:creationId xmlns:a16="http://schemas.microsoft.com/office/drawing/2014/main" id="{A928BF78-4E9A-CE4C-A5AD-76CCC81BFC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1633796" cy="3000176"/>
          </a:xfrm>
          <a:prstGeom prst="rect">
            <a:avLst/>
          </a:prstGeom>
        </p:spPr>
      </p:pic>
    </p:spTree>
    <p:extLst>
      <p:ext uri="{BB962C8B-B14F-4D97-AF65-F5344CB8AC3E}">
        <p14:creationId xmlns:p14="http://schemas.microsoft.com/office/powerpoint/2010/main" val="1862723030"/>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Reliability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679A4B-4376-1B41-B98B-154656B91F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0" y="-5753"/>
            <a:ext cx="1760260" cy="5149254"/>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5754"/>
            <a:ext cx="7383740" cy="514925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68918" y="1109289"/>
            <a:ext cx="4270665" cy="14624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WORK</a:t>
            </a:r>
            <a:br>
              <a:rPr lang="en-AU" sz="3300" b="1" dirty="0">
                <a:solidFill>
                  <a:srgbClr val="FFFFFF"/>
                </a:solidFill>
                <a:latin typeface="Arial Black" panose="020B0604020202020204" pitchFamily="34" charset="0"/>
                <a:ea typeface="+mn-ea"/>
              </a:rPr>
            </a:br>
            <a:r>
              <a:rPr lang="en-AU" sz="3300" b="1" dirty="0">
                <a:solidFill>
                  <a:srgbClr val="95BF59"/>
                </a:solidFill>
                <a:latin typeface="Arial Black" panose="020B0604020202020204" pitchFamily="34" charset="0"/>
                <a:ea typeface="+mn-ea"/>
              </a:rPr>
              <a:t>RELIABILITY</a:t>
            </a:r>
            <a:br>
              <a:rPr lang="en-AU" sz="3300" b="1" dirty="0">
                <a:solidFill>
                  <a:srgbClr val="FFFFFF"/>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SCALE</a:t>
            </a:r>
            <a:endParaRPr lang="en-AU" sz="3300" b="1" dirty="0">
              <a:solidFill>
                <a:schemeClr val="bg1"/>
              </a:solidFill>
              <a:latin typeface="Arial Black" panose="020B0604020202020204" pitchFamily="34" charset="0"/>
              <a:ea typeface="+mn-ea"/>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rgbClr val="95B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rgbClr val="95BF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43500"/>
          </a:xfrm>
          <a:prstGeom prst="line">
            <a:avLst/>
          </a:prstGeom>
          <a:ln>
            <a:solidFill>
              <a:srgbClr val="95BF5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CC5C76-AE0C-D84C-81E4-7D2380F3D8D1}"/>
              </a:ext>
            </a:extLst>
          </p:cNvPr>
          <p:cNvCxnSpPr>
            <a:cxnSpLocks/>
          </p:cNvCxnSpPr>
          <p:nvPr userDrawn="1"/>
        </p:nvCxnSpPr>
        <p:spPr>
          <a:xfrm>
            <a:off x="6042397" y="3765878"/>
            <a:ext cx="0" cy="1386509"/>
          </a:xfrm>
          <a:prstGeom prst="line">
            <a:avLst/>
          </a:prstGeom>
          <a:ln>
            <a:solidFill>
              <a:srgbClr val="95BF5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FA98B2-2034-3043-91FF-51C918E3391B}"/>
              </a:ext>
            </a:extLst>
          </p:cNvPr>
          <p:cNvCxnSpPr>
            <a:cxnSpLocks/>
          </p:cNvCxnSpPr>
          <p:nvPr userDrawn="1"/>
        </p:nvCxnSpPr>
        <p:spPr>
          <a:xfrm>
            <a:off x="4750904" y="2981739"/>
            <a:ext cx="0" cy="2161761"/>
          </a:xfrm>
          <a:prstGeom prst="line">
            <a:avLst/>
          </a:prstGeom>
          <a:ln>
            <a:solidFill>
              <a:srgbClr val="95BF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263119"/>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liability">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D8AE86D-7604-4649-8A31-255EB026AB3D}"/>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D6AC0557-D477-5F4A-9B26-144F532763BA}"/>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0182CB8A-B9E6-FE4E-BF65-B9129DEE0D77}"/>
              </a:ext>
            </a:extLst>
          </p:cNvPr>
          <p:cNvSpPr>
            <a:spLocks noGrp="1"/>
          </p:cNvSpPr>
          <p:nvPr>
            <p:ph type="title" hasCustomPrompt="1"/>
          </p:nvPr>
        </p:nvSpPr>
        <p:spPr>
          <a:xfrm>
            <a:off x="1717520" y="62230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C2D040D9-AC8E-0E4C-96C8-37BEACCD9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6"/>
            <a:ext cx="976833" cy="5143500"/>
          </a:xfrm>
          <a:prstGeom prst="rect">
            <a:avLst/>
          </a:prstGeom>
        </p:spPr>
      </p:pic>
      <p:pic>
        <p:nvPicPr>
          <p:cNvPr id="13" name="Picture 12">
            <a:extLst>
              <a:ext uri="{FF2B5EF4-FFF2-40B4-BE49-F238E27FC236}">
                <a16:creationId xmlns:a16="http://schemas.microsoft.com/office/drawing/2014/main" id="{D65BA62A-DF0B-B34B-8A4C-78A4E5D42AA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1633796" cy="3000176"/>
          </a:xfrm>
          <a:prstGeom prst="rect">
            <a:avLst/>
          </a:prstGeom>
        </p:spPr>
      </p:pic>
    </p:spTree>
    <p:extLst>
      <p:ext uri="{BB962C8B-B14F-4D97-AF65-F5344CB8AC3E}">
        <p14:creationId xmlns:p14="http://schemas.microsoft.com/office/powerpoint/2010/main" val="2312268695"/>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MSCEIT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75858F-502D-0846-84E8-504D3E0684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1" y="0"/>
            <a:ext cx="1760260" cy="5143500"/>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68918" y="682281"/>
            <a:ext cx="5604404" cy="1953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2700" b="1" dirty="0">
                <a:solidFill>
                  <a:srgbClr val="FFFFFF"/>
                </a:solidFill>
                <a:latin typeface="Arial Black" panose="020B0604020202020204" pitchFamily="34" charset="0"/>
                <a:ea typeface="+mn-ea"/>
              </a:rPr>
              <a:t>MSCEIT</a:t>
            </a:r>
          </a:p>
          <a:p>
            <a:pPr marL="0" marR="0" lvl="0" indent="0" algn="l" defTabSz="685800" rtl="0" eaLnBrk="1" fontAlgn="auto" latinLnBrk="0" hangingPunct="1">
              <a:lnSpc>
                <a:spcPct val="90000"/>
              </a:lnSpc>
              <a:spcBef>
                <a:spcPct val="0"/>
              </a:spcBef>
              <a:spcAft>
                <a:spcPts val="0"/>
              </a:spcAft>
              <a:buClrTx/>
              <a:buSzTx/>
              <a:buFontTx/>
              <a:buNone/>
              <a:tabLst/>
              <a:defRPr/>
            </a:pPr>
            <a:r>
              <a:rPr lang="en-AU" sz="2700" b="1" dirty="0">
                <a:solidFill>
                  <a:schemeClr val="accent5"/>
                </a:solidFill>
                <a:latin typeface="Arial Black" panose="020B0604020202020204" pitchFamily="34" charset="0"/>
                <a:ea typeface="+mn-ea"/>
              </a:rPr>
              <a:t>EMOTIONAL</a:t>
            </a:r>
            <a:br>
              <a:rPr lang="en-AU" sz="2700" b="1" dirty="0">
                <a:solidFill>
                  <a:srgbClr val="FFFFFF"/>
                </a:solidFill>
                <a:latin typeface="Arial Black" panose="020B0604020202020204" pitchFamily="34" charset="0"/>
                <a:ea typeface="+mn-ea"/>
              </a:rPr>
            </a:br>
            <a:r>
              <a:rPr lang="en-AU" sz="2700" b="1" dirty="0">
                <a:solidFill>
                  <a:schemeClr val="accent5"/>
                </a:solidFill>
                <a:latin typeface="Arial Black" panose="020B0604020202020204" pitchFamily="34" charset="0"/>
                <a:ea typeface="+mn-ea"/>
              </a:rPr>
              <a:t>INTELLIGENCE</a:t>
            </a:r>
            <a:br>
              <a:rPr lang="en-AU" sz="2700" b="1" dirty="0">
                <a:solidFill>
                  <a:srgbClr val="FFFFFF"/>
                </a:solidFill>
                <a:latin typeface="Arial Black" panose="020B0604020202020204" pitchFamily="34" charset="0"/>
                <a:ea typeface="+mn-ea"/>
              </a:rPr>
            </a:br>
            <a:r>
              <a:rPr lang="en-AU" sz="2700" b="1" dirty="0">
                <a:solidFill>
                  <a:srgbClr val="FFFFFF"/>
                </a:solidFill>
                <a:latin typeface="Arial Black" panose="020B0604020202020204" pitchFamily="34" charset="0"/>
                <a:ea typeface="+mn-ea"/>
              </a:rPr>
              <a:t>TEST </a:t>
            </a:r>
          </a:p>
          <a:p>
            <a:pPr marL="0" marR="0" lvl="0" indent="0" algn="l" defTabSz="685800" rtl="0" eaLnBrk="1" fontAlgn="auto" latinLnBrk="0" hangingPunct="1">
              <a:lnSpc>
                <a:spcPct val="90000"/>
              </a:lnSpc>
              <a:spcBef>
                <a:spcPct val="0"/>
              </a:spcBef>
              <a:spcAft>
                <a:spcPts val="0"/>
              </a:spcAft>
              <a:buClrTx/>
              <a:buSzTx/>
              <a:buFontTx/>
              <a:buNone/>
              <a:tabLst/>
              <a:defRPr/>
            </a:pPr>
            <a:endParaRPr lang="en-AU" sz="2700" b="1" dirty="0">
              <a:solidFill>
                <a:srgbClr val="FFFFFF"/>
              </a:solidFill>
              <a:latin typeface="Arial Black" panose="020B0604020202020204" pitchFamily="34" charset="0"/>
              <a:ea typeface="+mn-ea"/>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en-AU" sz="2700" b="1" dirty="0">
                <a:solidFill>
                  <a:srgbClr val="FFFFFF"/>
                </a:solidFill>
                <a:latin typeface="Arial Black" panose="020B0604020202020204" pitchFamily="34" charset="0"/>
                <a:ea typeface="+mn-ea"/>
              </a:rPr>
              <a:t>FOR DEVELOPMENT </a:t>
            </a:r>
            <a:endParaRPr lang="en-AU" sz="2700" b="1" dirty="0">
              <a:solidFill>
                <a:schemeClr val="bg1"/>
              </a:solidFill>
              <a:latin typeface="Arial Black" panose="020B0604020202020204" pitchFamily="34" charset="0"/>
              <a:ea typeface="+mn-ea"/>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78DCC3E-5557-2843-990D-18E565EDF0A4}"/>
              </a:ext>
            </a:extLst>
          </p:cNvPr>
          <p:cNvCxnSpPr>
            <a:cxnSpLocks/>
          </p:cNvCxnSpPr>
          <p:nvPr userDrawn="1"/>
        </p:nvCxnSpPr>
        <p:spPr>
          <a:xfrm>
            <a:off x="6042397" y="3765878"/>
            <a:ext cx="0" cy="138650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04CA13-53EB-0C40-B6EC-F42791C0846E}"/>
              </a:ext>
            </a:extLst>
          </p:cNvPr>
          <p:cNvCxnSpPr>
            <a:cxnSpLocks/>
          </p:cNvCxnSpPr>
          <p:nvPr userDrawn="1"/>
        </p:nvCxnSpPr>
        <p:spPr>
          <a:xfrm>
            <a:off x="4770314" y="2981739"/>
            <a:ext cx="0" cy="216176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221433"/>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MSCEIT">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FDCDF0-687A-4742-ABC0-0E5D7D04E295}"/>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F0EB2035-C886-6541-9FC2-EC386DED6C93}"/>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F74987E2-06AA-6849-82EF-7A9EC184C09C}"/>
              </a:ext>
            </a:extLst>
          </p:cNvPr>
          <p:cNvSpPr>
            <a:spLocks noGrp="1"/>
          </p:cNvSpPr>
          <p:nvPr>
            <p:ph type="title" hasCustomPrompt="1"/>
          </p:nvPr>
        </p:nvSpPr>
        <p:spPr>
          <a:xfrm>
            <a:off x="1717520" y="62230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D98CF03E-6A5D-C54D-8825-0F693F5010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43500"/>
          </a:xfrm>
          <a:prstGeom prst="rect">
            <a:avLst/>
          </a:prstGeom>
        </p:spPr>
      </p:pic>
      <p:pic>
        <p:nvPicPr>
          <p:cNvPr id="13" name="Picture 12">
            <a:extLst>
              <a:ext uri="{FF2B5EF4-FFF2-40B4-BE49-F238E27FC236}">
                <a16:creationId xmlns:a16="http://schemas.microsoft.com/office/drawing/2014/main" id="{31925C35-8219-6F42-B792-D17189BCF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1633796" cy="3000176"/>
          </a:xfrm>
          <a:prstGeom prst="rect">
            <a:avLst/>
          </a:prstGeom>
        </p:spPr>
      </p:pic>
    </p:spTree>
    <p:extLst>
      <p:ext uri="{BB962C8B-B14F-4D97-AF65-F5344CB8AC3E}">
        <p14:creationId xmlns:p14="http://schemas.microsoft.com/office/powerpoint/2010/main" val="2105036914"/>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RBP 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EB989C-057D-C74B-91CC-7439CEEF81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40" y="0"/>
            <a:ext cx="1760260" cy="5143500"/>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68918" y="1109286"/>
            <a:ext cx="4270665" cy="1167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BEHAVIOURAL</a:t>
            </a:r>
            <a:br>
              <a:rPr lang="en-AU" sz="3300" b="1" dirty="0">
                <a:solidFill>
                  <a:srgbClr val="FFFFFF"/>
                </a:solidFill>
                <a:latin typeface="Arial Black" panose="020B0604020202020204" pitchFamily="34" charset="0"/>
                <a:ea typeface="+mn-ea"/>
              </a:rPr>
            </a:br>
            <a:r>
              <a:rPr lang="en-AU" sz="3300" b="1" dirty="0">
                <a:solidFill>
                  <a:srgbClr val="C44097"/>
                </a:solidFill>
                <a:latin typeface="Arial Black" panose="020B0604020202020204" pitchFamily="34" charset="0"/>
                <a:ea typeface="+mn-ea"/>
              </a:rPr>
              <a:t>PROFILE</a:t>
            </a: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rgbClr val="C44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rgbClr val="C4409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rgbClr val="C4409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rgbClr val="C4409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rgbClr val="C440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96092"/>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RBP">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B9197AA-38EA-D141-9D84-779BF53208B6}"/>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A0B9EECE-9B8C-0743-B786-D6AFE7DF84F2}"/>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4A0A2EBC-23C4-4D49-8513-E9ED2A7C37DD}"/>
              </a:ext>
            </a:extLst>
          </p:cNvPr>
          <p:cNvSpPr>
            <a:spLocks noGrp="1"/>
          </p:cNvSpPr>
          <p:nvPr>
            <p:ph type="title" hasCustomPrompt="1"/>
          </p:nvPr>
        </p:nvSpPr>
        <p:spPr>
          <a:xfrm>
            <a:off x="1717520" y="62230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F6B80FB7-C32F-214E-BE6B-E6422D50E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
            <a:ext cx="976833" cy="5148642"/>
          </a:xfrm>
          <a:prstGeom prst="rect">
            <a:avLst/>
          </a:prstGeom>
        </p:spPr>
      </p:pic>
      <p:pic>
        <p:nvPicPr>
          <p:cNvPr id="13" name="Picture 12">
            <a:extLst>
              <a:ext uri="{FF2B5EF4-FFF2-40B4-BE49-F238E27FC236}">
                <a16:creationId xmlns:a16="http://schemas.microsoft.com/office/drawing/2014/main" id="{D40C452B-122D-9846-8CC4-C01FB7BBB11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676505496"/>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468221043"/>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PF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3D975-DF38-804F-B93F-CDD11498D3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3739" y="0"/>
            <a:ext cx="1760261" cy="5143500"/>
          </a:xfrm>
          <a:prstGeom prst="rect">
            <a:avLst/>
          </a:prstGeom>
        </p:spPr>
      </p:pic>
      <p:sp>
        <p:nvSpPr>
          <p:cNvPr id="3" name="Rectangle 2">
            <a:extLst>
              <a:ext uri="{FF2B5EF4-FFF2-40B4-BE49-F238E27FC236}">
                <a16:creationId xmlns:a16="http://schemas.microsoft.com/office/drawing/2014/main" id="{88ADF4DD-AE87-8D49-B392-3235F78AF433}"/>
              </a:ext>
            </a:extLst>
          </p:cNvPr>
          <p:cNvSpPr/>
          <p:nvPr userDrawn="1"/>
        </p:nvSpPr>
        <p:spPr>
          <a:xfrm>
            <a:off x="1" y="0"/>
            <a:ext cx="738374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8" name="Title 1">
            <a:extLst>
              <a:ext uri="{FF2B5EF4-FFF2-40B4-BE49-F238E27FC236}">
                <a16:creationId xmlns:a16="http://schemas.microsoft.com/office/drawing/2014/main" id="{0ECD2A88-3BAB-5144-AF35-57794EE51925}"/>
              </a:ext>
            </a:extLst>
          </p:cNvPr>
          <p:cNvSpPr txBox="1">
            <a:spLocks/>
          </p:cNvSpPr>
          <p:nvPr userDrawn="1"/>
        </p:nvSpPr>
        <p:spPr>
          <a:xfrm>
            <a:off x="968918" y="1116011"/>
            <a:ext cx="4270665" cy="2375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16</a:t>
            </a:r>
          </a:p>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971E74"/>
                </a:solidFill>
                <a:latin typeface="Arial Black" panose="020B0604020202020204" pitchFamily="34" charset="0"/>
                <a:ea typeface="+mn-ea"/>
              </a:rPr>
              <a:t>PERSONALITY</a:t>
            </a:r>
            <a:br>
              <a:rPr lang="en-AU" sz="3300" b="1" dirty="0">
                <a:solidFill>
                  <a:srgbClr val="FFFFFF"/>
                </a:solidFill>
                <a:latin typeface="Arial Black" panose="020B0604020202020204" pitchFamily="34" charset="0"/>
                <a:ea typeface="+mn-ea"/>
              </a:rPr>
            </a:br>
            <a:r>
              <a:rPr lang="en-AU" sz="3300" b="1" dirty="0">
                <a:solidFill>
                  <a:srgbClr val="FFFFFF"/>
                </a:solidFill>
                <a:latin typeface="Arial Black" panose="020B0604020202020204" pitchFamily="34" charset="0"/>
                <a:ea typeface="+mn-ea"/>
              </a:rPr>
              <a:t>FACTOR</a:t>
            </a:r>
          </a:p>
          <a:p>
            <a:pPr marL="0" marR="0" lvl="0" indent="0" algn="l" defTabSz="685800" rtl="0" eaLnBrk="1" fontAlgn="auto" latinLnBrk="0" hangingPunct="1">
              <a:lnSpc>
                <a:spcPct val="90000"/>
              </a:lnSpc>
              <a:spcBef>
                <a:spcPct val="0"/>
              </a:spcBef>
              <a:spcAft>
                <a:spcPts val="0"/>
              </a:spcAft>
              <a:buClrTx/>
              <a:buSzTx/>
              <a:buFontTx/>
              <a:buNone/>
              <a:tabLst/>
              <a:defRPr/>
            </a:pPr>
            <a:r>
              <a:rPr lang="en-AU" sz="3300" b="1" dirty="0">
                <a:solidFill>
                  <a:srgbClr val="FFFFFF"/>
                </a:solidFill>
                <a:latin typeface="Arial Black" panose="020B0604020202020204" pitchFamily="34" charset="0"/>
                <a:ea typeface="+mn-ea"/>
              </a:rPr>
              <a:t>QUSTIONNAIRE</a:t>
            </a:r>
            <a:endParaRPr lang="en-AU" sz="3300" b="1" dirty="0">
              <a:solidFill>
                <a:srgbClr val="C44097"/>
              </a:solidFill>
              <a:latin typeface="Arial Black" panose="020B0604020202020204" pitchFamily="34" charset="0"/>
              <a:ea typeface="+mn-ea"/>
            </a:endParaRPr>
          </a:p>
        </p:txBody>
      </p:sp>
      <p:sp>
        <p:nvSpPr>
          <p:cNvPr id="10" name="Rectangle 9">
            <a:extLst>
              <a:ext uri="{FF2B5EF4-FFF2-40B4-BE49-F238E27FC236}">
                <a16:creationId xmlns:a16="http://schemas.microsoft.com/office/drawing/2014/main" id="{09C455A6-3DF5-7448-A44A-6B7F02655746}"/>
              </a:ext>
            </a:extLst>
          </p:cNvPr>
          <p:cNvSpPr/>
          <p:nvPr userDrawn="1"/>
        </p:nvSpPr>
        <p:spPr>
          <a:xfrm>
            <a:off x="7321690" y="1515979"/>
            <a:ext cx="70418" cy="2466474"/>
          </a:xfrm>
          <a:prstGeom prst="rect">
            <a:avLst/>
          </a:prstGeom>
          <a:solidFill>
            <a:srgbClr val="971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E731877B-DB26-6B40-BD6A-63EBD412DA96}"/>
              </a:ext>
            </a:extLst>
          </p:cNvPr>
          <p:cNvCxnSpPr>
            <a:cxnSpLocks/>
          </p:cNvCxnSpPr>
          <p:nvPr userDrawn="1"/>
        </p:nvCxnSpPr>
        <p:spPr>
          <a:xfrm>
            <a:off x="8012830" y="-5754"/>
            <a:ext cx="0" cy="5128323"/>
          </a:xfrm>
          <a:prstGeom prst="line">
            <a:avLst/>
          </a:prstGeom>
          <a:ln>
            <a:solidFill>
              <a:srgbClr val="971E7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6723C-B339-BA44-825B-EAF27C2DAF33}"/>
              </a:ext>
            </a:extLst>
          </p:cNvPr>
          <p:cNvCxnSpPr>
            <a:cxnSpLocks/>
          </p:cNvCxnSpPr>
          <p:nvPr userDrawn="1"/>
        </p:nvCxnSpPr>
        <p:spPr>
          <a:xfrm>
            <a:off x="611102" y="0"/>
            <a:ext cx="0" cy="5128323"/>
          </a:xfrm>
          <a:prstGeom prst="line">
            <a:avLst/>
          </a:prstGeom>
          <a:ln>
            <a:solidFill>
              <a:srgbClr val="971E7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8E99CE-432D-5445-975C-71CCA5D1D9A7}"/>
              </a:ext>
            </a:extLst>
          </p:cNvPr>
          <p:cNvCxnSpPr>
            <a:cxnSpLocks/>
          </p:cNvCxnSpPr>
          <p:nvPr userDrawn="1"/>
        </p:nvCxnSpPr>
        <p:spPr>
          <a:xfrm>
            <a:off x="6042397" y="3765878"/>
            <a:ext cx="0" cy="1386509"/>
          </a:xfrm>
          <a:prstGeom prst="line">
            <a:avLst/>
          </a:prstGeom>
          <a:ln>
            <a:solidFill>
              <a:srgbClr val="971E7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E89D1-F422-7943-B1ED-F744C7C5FC3C}"/>
              </a:ext>
            </a:extLst>
          </p:cNvPr>
          <p:cNvCxnSpPr>
            <a:cxnSpLocks/>
          </p:cNvCxnSpPr>
          <p:nvPr userDrawn="1"/>
        </p:nvCxnSpPr>
        <p:spPr>
          <a:xfrm>
            <a:off x="4750904" y="2981739"/>
            <a:ext cx="0" cy="2161761"/>
          </a:xfrm>
          <a:prstGeom prst="line">
            <a:avLst/>
          </a:prstGeom>
          <a:ln>
            <a:solidFill>
              <a:srgbClr val="971E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757439"/>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6PF">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25E999D-FE82-764D-868D-D4073A1FE19C}"/>
              </a:ext>
            </a:extLst>
          </p:cNvPr>
          <p:cNvCxnSpPr>
            <a:cxnSpLocks/>
          </p:cNvCxnSpPr>
          <p:nvPr userDrawn="1"/>
        </p:nvCxnSpPr>
        <p:spPr>
          <a:xfrm>
            <a:off x="8731405" y="0"/>
            <a:ext cx="0" cy="51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C59C3287-D98D-924D-8EBC-3C8BD75B9974}"/>
              </a:ext>
            </a:extLst>
          </p:cNvPr>
          <p:cNvSpPr/>
          <p:nvPr userDrawn="1"/>
        </p:nvSpPr>
        <p:spPr>
          <a:xfrm>
            <a:off x="8838736" y="3766622"/>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11" name="Holder 2">
            <a:extLst>
              <a:ext uri="{FF2B5EF4-FFF2-40B4-BE49-F238E27FC236}">
                <a16:creationId xmlns:a16="http://schemas.microsoft.com/office/drawing/2014/main" id="{3C7596C8-B5C6-8C4F-8782-20FF196B0DD4}"/>
              </a:ext>
            </a:extLst>
          </p:cNvPr>
          <p:cNvSpPr>
            <a:spLocks noGrp="1"/>
          </p:cNvSpPr>
          <p:nvPr>
            <p:ph type="title" hasCustomPrompt="1"/>
          </p:nvPr>
        </p:nvSpPr>
        <p:spPr>
          <a:xfrm>
            <a:off x="1717520" y="622303"/>
            <a:ext cx="5154903" cy="288541"/>
          </a:xfrm>
          <a:prstGeom prst="rect">
            <a:avLst/>
          </a:prstGeom>
        </p:spPr>
        <p:txBody>
          <a:bodyPr lIns="0" tIns="0" rIns="0" bIns="0"/>
          <a:lstStyle>
            <a:lvl1pPr>
              <a:defRPr sz="1875" b="1" i="0">
                <a:solidFill>
                  <a:srgbClr val="000000"/>
                </a:solidFill>
                <a:latin typeface="Arial Black"/>
                <a:cs typeface="Arial Black"/>
              </a:defRPr>
            </a:lvl1pPr>
          </a:lstStyle>
          <a:p>
            <a:r>
              <a:rPr lang="en-AU" dirty="0"/>
              <a:t>CLICK TO ADD TITLE</a:t>
            </a:r>
          </a:p>
        </p:txBody>
      </p:sp>
      <p:pic>
        <p:nvPicPr>
          <p:cNvPr id="12" name="Picture 11">
            <a:extLst>
              <a:ext uri="{FF2B5EF4-FFF2-40B4-BE49-F238E27FC236}">
                <a16:creationId xmlns:a16="http://schemas.microsoft.com/office/drawing/2014/main" id="{3DC84FDA-098B-F942-A22F-4A6D7D3AEC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76833" cy="5143500"/>
          </a:xfrm>
          <a:prstGeom prst="rect">
            <a:avLst/>
          </a:prstGeom>
        </p:spPr>
      </p:pic>
      <p:pic>
        <p:nvPicPr>
          <p:cNvPr id="13" name="Picture 12">
            <a:extLst>
              <a:ext uri="{FF2B5EF4-FFF2-40B4-BE49-F238E27FC236}">
                <a16:creationId xmlns:a16="http://schemas.microsoft.com/office/drawing/2014/main" id="{AB9E7808-774B-C24E-BDEB-FB9A185D627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2563944"/>
            <a:ext cx="1633796" cy="2579556"/>
          </a:xfrm>
          <a:prstGeom prst="rect">
            <a:avLst/>
          </a:prstGeom>
        </p:spPr>
      </p:pic>
    </p:spTree>
    <p:extLst>
      <p:ext uri="{BB962C8B-B14F-4D97-AF65-F5344CB8AC3E}">
        <p14:creationId xmlns:p14="http://schemas.microsoft.com/office/powerpoint/2010/main" val="350979730"/>
      </p:ext>
    </p:extLst>
  </p:cSld>
  <p:clrMapOvr>
    <a:masterClrMapping/>
  </p:clrMapOvr>
  <p:extLst>
    <p:ext uri="{DCECCB84-F9BA-43D5-87BE-67443E8EF086}">
      <p15:sldGuideLst xmlns:p15="http://schemas.microsoft.com/office/powerpoint/2012/main">
        <p15:guide id="1" pos="143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1B5449-9023-9045-94F5-8F6F368DD0F9}"/>
              </a:ext>
            </a:extLst>
          </p:cNvPr>
          <p:cNvSpPr/>
          <p:nvPr userDrawn="1"/>
        </p:nvSpPr>
        <p:spPr>
          <a:xfrm>
            <a:off x="-70597" y="1"/>
            <a:ext cx="9214597"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Tree>
    <p:extLst>
      <p:ext uri="{BB962C8B-B14F-4D97-AF65-F5344CB8AC3E}">
        <p14:creationId xmlns:p14="http://schemas.microsoft.com/office/powerpoint/2010/main" val="544237914"/>
      </p:ext>
    </p:extLst>
  </p:cSld>
  <p:clrMapOvr>
    <a:masterClrMapping/>
  </p:clrMapOvr>
  <p:extLst>
    <p:ext uri="{DCECCB84-F9BA-43D5-87BE-67443E8EF086}">
      <p15:sldGuideLst xmlns:p15="http://schemas.microsoft.com/office/powerpoint/2012/main">
        <p15:guide id="1" pos="89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60B4C3A5-60B5-D041-87DD-3059D32105FC}"/>
              </a:ext>
            </a:extLst>
          </p:cNvPr>
          <p:cNvSpPr txBox="1"/>
          <p:nvPr userDrawn="1"/>
        </p:nvSpPr>
        <p:spPr>
          <a:xfrm>
            <a:off x="904965" y="3338774"/>
            <a:ext cx="2323624" cy="631103"/>
          </a:xfrm>
          <a:prstGeom prst="rect">
            <a:avLst/>
          </a:prstGeom>
        </p:spPr>
        <p:txBody>
          <a:bodyPr vert="horz" wrap="square" lIns="0" tIns="66199" rIns="0" bIns="0" rtlCol="0">
            <a:spAutoFit/>
          </a:bodyPr>
          <a:lstStyle/>
          <a:p>
            <a:pPr marL="9525" marR="3810">
              <a:lnSpc>
                <a:spcPts val="2243"/>
              </a:lnSpc>
              <a:spcBef>
                <a:spcPts val="521"/>
              </a:spcBef>
            </a:pPr>
            <a:r>
              <a:rPr sz="2213" spc="4" dirty="0">
                <a:solidFill>
                  <a:srgbClr val="231F20"/>
                </a:solidFill>
                <a:latin typeface="Arial"/>
                <a:cs typeface="Arial"/>
              </a:rPr>
              <a:t>Discover </a:t>
            </a:r>
            <a:r>
              <a:rPr sz="2213" spc="8" dirty="0">
                <a:solidFill>
                  <a:srgbClr val="231F20"/>
                </a:solidFill>
                <a:latin typeface="Arial"/>
                <a:cs typeface="Arial"/>
              </a:rPr>
              <a:t>what </a:t>
            </a:r>
            <a:r>
              <a:rPr sz="2213" spc="0" dirty="0">
                <a:solidFill>
                  <a:srgbClr val="231F20"/>
                </a:solidFill>
                <a:latin typeface="Arial"/>
                <a:cs typeface="Arial"/>
              </a:rPr>
              <a:t>lies  </a:t>
            </a:r>
            <a:r>
              <a:rPr sz="2213" spc="8" dirty="0">
                <a:solidFill>
                  <a:srgbClr val="231F20"/>
                </a:solidFill>
                <a:latin typeface="Arial"/>
                <a:cs typeface="Arial"/>
              </a:rPr>
              <a:t>below the</a:t>
            </a:r>
            <a:r>
              <a:rPr sz="2213" spc="-98" dirty="0">
                <a:solidFill>
                  <a:srgbClr val="231F20"/>
                </a:solidFill>
                <a:latin typeface="Arial"/>
                <a:cs typeface="Arial"/>
              </a:rPr>
              <a:t> </a:t>
            </a:r>
            <a:r>
              <a:rPr sz="2213" spc="8" dirty="0">
                <a:solidFill>
                  <a:srgbClr val="231F20"/>
                </a:solidFill>
                <a:latin typeface="Arial"/>
                <a:cs typeface="Arial"/>
              </a:rPr>
              <a:t>surface.</a:t>
            </a:r>
            <a:endParaRPr sz="2213">
              <a:latin typeface="Arial"/>
              <a:cs typeface="Arial"/>
            </a:endParaRPr>
          </a:p>
        </p:txBody>
      </p:sp>
      <p:sp>
        <p:nvSpPr>
          <p:cNvPr id="4" name="object 3">
            <a:extLst>
              <a:ext uri="{FF2B5EF4-FFF2-40B4-BE49-F238E27FC236}">
                <a16:creationId xmlns:a16="http://schemas.microsoft.com/office/drawing/2014/main" id="{2CA0FA2C-2D44-9B42-9715-1243FB2E09CF}"/>
              </a:ext>
            </a:extLst>
          </p:cNvPr>
          <p:cNvSpPr/>
          <p:nvPr userDrawn="1"/>
        </p:nvSpPr>
        <p:spPr>
          <a:xfrm>
            <a:off x="914493" y="4109221"/>
            <a:ext cx="84544" cy="13540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5" name="object 4">
            <a:extLst>
              <a:ext uri="{FF2B5EF4-FFF2-40B4-BE49-F238E27FC236}">
                <a16:creationId xmlns:a16="http://schemas.microsoft.com/office/drawing/2014/main" id="{ACDB42DC-4E55-FA4A-8E22-F107F52D3BC0}"/>
              </a:ext>
            </a:extLst>
          </p:cNvPr>
          <p:cNvSpPr txBox="1"/>
          <p:nvPr userDrawn="1"/>
        </p:nvSpPr>
        <p:spPr>
          <a:xfrm>
            <a:off x="1074732" y="4050025"/>
            <a:ext cx="952976" cy="208711"/>
          </a:xfrm>
          <a:prstGeom prst="rect">
            <a:avLst/>
          </a:prstGeom>
        </p:spPr>
        <p:txBody>
          <a:bodyPr vert="horz" wrap="square" lIns="0" tIns="12383" rIns="0" bIns="0" rtlCol="0">
            <a:spAutoFit/>
          </a:bodyPr>
          <a:lstStyle/>
          <a:p>
            <a:pPr marL="9525">
              <a:lnSpc>
                <a:spcPct val="100000"/>
              </a:lnSpc>
              <a:spcBef>
                <a:spcPts val="98"/>
              </a:spcBef>
            </a:pPr>
            <a:r>
              <a:rPr sz="1275" spc="0" dirty="0">
                <a:solidFill>
                  <a:srgbClr val="231F20"/>
                </a:solidFill>
                <a:latin typeface="Arial"/>
                <a:cs typeface="Arial"/>
              </a:rPr>
              <a:t>revelian.com</a:t>
            </a:r>
            <a:endParaRPr sz="1275">
              <a:latin typeface="Arial"/>
              <a:cs typeface="Arial"/>
            </a:endParaRPr>
          </a:p>
        </p:txBody>
      </p:sp>
      <p:sp>
        <p:nvSpPr>
          <p:cNvPr id="6" name="object 5">
            <a:extLst>
              <a:ext uri="{FF2B5EF4-FFF2-40B4-BE49-F238E27FC236}">
                <a16:creationId xmlns:a16="http://schemas.microsoft.com/office/drawing/2014/main" id="{C48CF9C6-8AC6-2946-A742-055DA7801DE7}"/>
              </a:ext>
            </a:extLst>
          </p:cNvPr>
          <p:cNvSpPr/>
          <p:nvPr userDrawn="1"/>
        </p:nvSpPr>
        <p:spPr>
          <a:xfrm>
            <a:off x="238856" y="0"/>
            <a:ext cx="0" cy="5143500"/>
          </a:xfrm>
          <a:custGeom>
            <a:avLst/>
            <a:gdLst/>
            <a:ahLst/>
            <a:cxnLst/>
            <a:rect l="l" t="t" r="r" b="b"/>
            <a:pathLst>
              <a:path h="6858000">
                <a:moveTo>
                  <a:pt x="0" y="6858000"/>
                </a:moveTo>
                <a:lnTo>
                  <a:pt x="0" y="0"/>
                </a:lnTo>
              </a:path>
            </a:pathLst>
          </a:custGeom>
          <a:ln w="6350">
            <a:solidFill>
              <a:srgbClr val="ED1C24"/>
            </a:solidFill>
          </a:ln>
        </p:spPr>
        <p:txBody>
          <a:bodyPr wrap="square" lIns="0" tIns="0" rIns="0" bIns="0" rtlCol="0"/>
          <a:lstStyle/>
          <a:p>
            <a:endParaRPr sz="1350"/>
          </a:p>
        </p:txBody>
      </p:sp>
      <p:sp>
        <p:nvSpPr>
          <p:cNvPr id="7" name="object 6">
            <a:extLst>
              <a:ext uri="{FF2B5EF4-FFF2-40B4-BE49-F238E27FC236}">
                <a16:creationId xmlns:a16="http://schemas.microsoft.com/office/drawing/2014/main" id="{5845C120-6DA3-804D-BE23-03533DF337B1}"/>
              </a:ext>
            </a:extLst>
          </p:cNvPr>
          <p:cNvSpPr/>
          <p:nvPr userDrawn="1"/>
        </p:nvSpPr>
        <p:spPr>
          <a:xfrm>
            <a:off x="147702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8" name="object 7">
            <a:extLst>
              <a:ext uri="{FF2B5EF4-FFF2-40B4-BE49-F238E27FC236}">
                <a16:creationId xmlns:a16="http://schemas.microsoft.com/office/drawing/2014/main" id="{7C114234-EAB3-C143-8408-E9B79BB31117}"/>
              </a:ext>
            </a:extLst>
          </p:cNvPr>
          <p:cNvSpPr/>
          <p:nvPr userDrawn="1"/>
        </p:nvSpPr>
        <p:spPr>
          <a:xfrm>
            <a:off x="271519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9" name="object 8">
            <a:extLst>
              <a:ext uri="{FF2B5EF4-FFF2-40B4-BE49-F238E27FC236}">
                <a16:creationId xmlns:a16="http://schemas.microsoft.com/office/drawing/2014/main" id="{7ADC28A1-D915-3449-ABAD-314739F4D787}"/>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9819998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F22343-5116-8A45-A1B8-6577C7465D93}"/>
              </a:ext>
            </a:extLst>
          </p:cNvPr>
          <p:cNvSpPr/>
          <p:nvPr userDrawn="1"/>
        </p:nvSpPr>
        <p:spPr>
          <a:xfrm>
            <a:off x="-114300" y="0"/>
            <a:ext cx="95440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bject 2">
            <a:extLst>
              <a:ext uri="{FF2B5EF4-FFF2-40B4-BE49-F238E27FC236}">
                <a16:creationId xmlns:a16="http://schemas.microsoft.com/office/drawing/2014/main" id="{EE3E3CF4-89BD-BF4A-9085-0E44E59922CD}"/>
              </a:ext>
            </a:extLst>
          </p:cNvPr>
          <p:cNvSpPr txBox="1"/>
          <p:nvPr userDrawn="1"/>
        </p:nvSpPr>
        <p:spPr>
          <a:xfrm>
            <a:off x="904965" y="3338774"/>
            <a:ext cx="2323624" cy="631103"/>
          </a:xfrm>
          <a:prstGeom prst="rect">
            <a:avLst/>
          </a:prstGeom>
        </p:spPr>
        <p:txBody>
          <a:bodyPr vert="horz" wrap="square" lIns="0" tIns="66199" rIns="0" bIns="0" rtlCol="0">
            <a:spAutoFit/>
          </a:bodyPr>
          <a:lstStyle/>
          <a:p>
            <a:pPr marL="9525" marR="3810">
              <a:lnSpc>
                <a:spcPts val="2243"/>
              </a:lnSpc>
              <a:spcBef>
                <a:spcPts val="521"/>
              </a:spcBef>
            </a:pPr>
            <a:r>
              <a:rPr sz="2213" spc="4" dirty="0">
                <a:solidFill>
                  <a:srgbClr val="FFFFFF"/>
                </a:solidFill>
                <a:latin typeface="Arial"/>
                <a:cs typeface="Arial"/>
              </a:rPr>
              <a:t>Discover </a:t>
            </a:r>
            <a:r>
              <a:rPr sz="2213" spc="8" dirty="0">
                <a:solidFill>
                  <a:srgbClr val="FFFFFF"/>
                </a:solidFill>
                <a:latin typeface="Arial"/>
                <a:cs typeface="Arial"/>
              </a:rPr>
              <a:t>what </a:t>
            </a:r>
            <a:r>
              <a:rPr sz="2213" spc="0" dirty="0">
                <a:solidFill>
                  <a:srgbClr val="FFFFFF"/>
                </a:solidFill>
                <a:latin typeface="Arial"/>
                <a:cs typeface="Arial"/>
              </a:rPr>
              <a:t>lies  </a:t>
            </a:r>
            <a:r>
              <a:rPr sz="2213" spc="8" dirty="0">
                <a:solidFill>
                  <a:srgbClr val="FFFFFF"/>
                </a:solidFill>
                <a:latin typeface="Arial"/>
                <a:cs typeface="Arial"/>
              </a:rPr>
              <a:t>below the</a:t>
            </a:r>
            <a:r>
              <a:rPr sz="2213" spc="-98" dirty="0">
                <a:solidFill>
                  <a:srgbClr val="FFFFFF"/>
                </a:solidFill>
                <a:latin typeface="Arial"/>
                <a:cs typeface="Arial"/>
              </a:rPr>
              <a:t> </a:t>
            </a:r>
            <a:r>
              <a:rPr sz="2213" spc="8" dirty="0">
                <a:solidFill>
                  <a:srgbClr val="FFFFFF"/>
                </a:solidFill>
                <a:latin typeface="Arial"/>
                <a:cs typeface="Arial"/>
              </a:rPr>
              <a:t>surface.</a:t>
            </a:r>
            <a:endParaRPr sz="2213" dirty="0">
              <a:latin typeface="Arial"/>
              <a:cs typeface="Arial"/>
            </a:endParaRPr>
          </a:p>
        </p:txBody>
      </p:sp>
      <p:sp>
        <p:nvSpPr>
          <p:cNvPr id="5" name="object 3">
            <a:extLst>
              <a:ext uri="{FF2B5EF4-FFF2-40B4-BE49-F238E27FC236}">
                <a16:creationId xmlns:a16="http://schemas.microsoft.com/office/drawing/2014/main" id="{A11BEE9A-0666-B74B-902F-88F23F6671AE}"/>
              </a:ext>
            </a:extLst>
          </p:cNvPr>
          <p:cNvSpPr/>
          <p:nvPr userDrawn="1"/>
        </p:nvSpPr>
        <p:spPr>
          <a:xfrm>
            <a:off x="914493" y="4109221"/>
            <a:ext cx="84544" cy="13540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6" name="object 4">
            <a:extLst>
              <a:ext uri="{FF2B5EF4-FFF2-40B4-BE49-F238E27FC236}">
                <a16:creationId xmlns:a16="http://schemas.microsoft.com/office/drawing/2014/main" id="{8039BCE1-8A05-3B49-9DCC-99ED3D8215AD}"/>
              </a:ext>
            </a:extLst>
          </p:cNvPr>
          <p:cNvSpPr txBox="1"/>
          <p:nvPr userDrawn="1"/>
        </p:nvSpPr>
        <p:spPr>
          <a:xfrm>
            <a:off x="1074732" y="4050025"/>
            <a:ext cx="952976" cy="208711"/>
          </a:xfrm>
          <a:prstGeom prst="rect">
            <a:avLst/>
          </a:prstGeom>
        </p:spPr>
        <p:txBody>
          <a:bodyPr vert="horz" wrap="square" lIns="0" tIns="12383" rIns="0" bIns="0" rtlCol="0">
            <a:spAutoFit/>
          </a:bodyPr>
          <a:lstStyle/>
          <a:p>
            <a:pPr marL="9525">
              <a:lnSpc>
                <a:spcPct val="100000"/>
              </a:lnSpc>
              <a:spcBef>
                <a:spcPts val="98"/>
              </a:spcBef>
            </a:pPr>
            <a:r>
              <a:rPr sz="1275" spc="0" dirty="0">
                <a:solidFill>
                  <a:srgbClr val="FFFFFF"/>
                </a:solidFill>
                <a:latin typeface="Arial"/>
                <a:cs typeface="Arial"/>
              </a:rPr>
              <a:t>revelian.com</a:t>
            </a:r>
            <a:endParaRPr sz="1275">
              <a:latin typeface="Arial"/>
              <a:cs typeface="Arial"/>
            </a:endParaRPr>
          </a:p>
        </p:txBody>
      </p:sp>
      <p:sp>
        <p:nvSpPr>
          <p:cNvPr id="7" name="object 5">
            <a:extLst>
              <a:ext uri="{FF2B5EF4-FFF2-40B4-BE49-F238E27FC236}">
                <a16:creationId xmlns:a16="http://schemas.microsoft.com/office/drawing/2014/main" id="{80EA492C-5045-3A45-98F9-C0FBC15A733A}"/>
              </a:ext>
            </a:extLst>
          </p:cNvPr>
          <p:cNvSpPr/>
          <p:nvPr userDrawn="1"/>
        </p:nvSpPr>
        <p:spPr>
          <a:xfrm>
            <a:off x="238856" y="0"/>
            <a:ext cx="0" cy="5143500"/>
          </a:xfrm>
          <a:custGeom>
            <a:avLst/>
            <a:gdLst/>
            <a:ahLst/>
            <a:cxnLst/>
            <a:rect l="l" t="t" r="r" b="b"/>
            <a:pathLst>
              <a:path h="6858000">
                <a:moveTo>
                  <a:pt x="0" y="6858000"/>
                </a:moveTo>
                <a:lnTo>
                  <a:pt x="0" y="0"/>
                </a:lnTo>
              </a:path>
            </a:pathLst>
          </a:custGeom>
          <a:ln w="6350">
            <a:solidFill>
              <a:srgbClr val="ED1C24"/>
            </a:solidFill>
          </a:ln>
        </p:spPr>
        <p:txBody>
          <a:bodyPr wrap="square" lIns="0" tIns="0" rIns="0" bIns="0" rtlCol="0"/>
          <a:lstStyle/>
          <a:p>
            <a:endParaRPr sz="1350"/>
          </a:p>
        </p:txBody>
      </p:sp>
      <p:sp>
        <p:nvSpPr>
          <p:cNvPr id="8" name="object 6">
            <a:extLst>
              <a:ext uri="{FF2B5EF4-FFF2-40B4-BE49-F238E27FC236}">
                <a16:creationId xmlns:a16="http://schemas.microsoft.com/office/drawing/2014/main" id="{90A34B15-6294-AC4C-9782-7E8CC57FE0A4}"/>
              </a:ext>
            </a:extLst>
          </p:cNvPr>
          <p:cNvSpPr/>
          <p:nvPr userDrawn="1"/>
        </p:nvSpPr>
        <p:spPr>
          <a:xfrm>
            <a:off x="147702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9" name="object 7">
            <a:extLst>
              <a:ext uri="{FF2B5EF4-FFF2-40B4-BE49-F238E27FC236}">
                <a16:creationId xmlns:a16="http://schemas.microsoft.com/office/drawing/2014/main" id="{772E38BA-0723-3841-801D-282E73C553AF}"/>
              </a:ext>
            </a:extLst>
          </p:cNvPr>
          <p:cNvSpPr/>
          <p:nvPr userDrawn="1"/>
        </p:nvSpPr>
        <p:spPr>
          <a:xfrm>
            <a:off x="2715195" y="4683871"/>
            <a:ext cx="0" cy="460058"/>
          </a:xfrm>
          <a:custGeom>
            <a:avLst/>
            <a:gdLst/>
            <a:ahLst/>
            <a:cxnLst/>
            <a:rect l="l" t="t" r="r" b="b"/>
            <a:pathLst>
              <a:path h="613409">
                <a:moveTo>
                  <a:pt x="0" y="612838"/>
                </a:moveTo>
                <a:lnTo>
                  <a:pt x="0" y="0"/>
                </a:lnTo>
              </a:path>
            </a:pathLst>
          </a:custGeom>
          <a:ln w="6350">
            <a:solidFill>
              <a:srgbClr val="ED1C24"/>
            </a:solidFill>
          </a:ln>
        </p:spPr>
        <p:txBody>
          <a:bodyPr wrap="square" lIns="0" tIns="0" rIns="0" bIns="0" rtlCol="0"/>
          <a:lstStyle/>
          <a:p>
            <a:endParaRPr sz="1350"/>
          </a:p>
        </p:txBody>
      </p:sp>
      <p:sp>
        <p:nvSpPr>
          <p:cNvPr id="10" name="object 8">
            <a:extLst>
              <a:ext uri="{FF2B5EF4-FFF2-40B4-BE49-F238E27FC236}">
                <a16:creationId xmlns:a16="http://schemas.microsoft.com/office/drawing/2014/main" id="{E681AB06-1C28-934A-9A63-87577A5E08D8}"/>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16509384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cSld name="8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63218-E636-6E47-ACF9-961E68098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 y="-536"/>
            <a:ext cx="3724848" cy="5144036"/>
          </a:xfrm>
          <a:prstGeom prst="rect">
            <a:avLst/>
          </a:prstGeom>
        </p:spPr>
      </p:pic>
      <p:sp>
        <p:nvSpPr>
          <p:cNvPr id="8" name="object 2">
            <a:extLst>
              <a:ext uri="{FF2B5EF4-FFF2-40B4-BE49-F238E27FC236}">
                <a16:creationId xmlns:a16="http://schemas.microsoft.com/office/drawing/2014/main" id="{0206E670-B89B-7E4D-B55C-0D5189B7F96B}"/>
              </a:ext>
            </a:extLst>
          </p:cNvPr>
          <p:cNvSpPr/>
          <p:nvPr userDrawn="1"/>
        </p:nvSpPr>
        <p:spPr>
          <a:xfrm>
            <a:off x="3960533" y="0"/>
            <a:ext cx="5184457" cy="5143500"/>
          </a:xfrm>
          <a:custGeom>
            <a:avLst/>
            <a:gdLst/>
            <a:ahLst/>
            <a:cxnLst/>
            <a:rect l="l" t="t" r="r" b="b"/>
            <a:pathLst>
              <a:path w="6912609" h="6858000">
                <a:moveTo>
                  <a:pt x="0" y="6858000"/>
                </a:moveTo>
                <a:lnTo>
                  <a:pt x="6912495" y="6858000"/>
                </a:lnTo>
                <a:lnTo>
                  <a:pt x="6912495" y="0"/>
                </a:lnTo>
                <a:lnTo>
                  <a:pt x="0" y="0"/>
                </a:lnTo>
                <a:lnTo>
                  <a:pt x="0" y="685800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4286250" y="571500"/>
            <a:ext cx="3440403" cy="304800"/>
          </a:xfrm>
        </p:spPr>
        <p:txBody>
          <a:bodyPr lIns="0" tIns="0" rIns="0" bIns="0"/>
          <a:lstStyle>
            <a:lvl1pPr>
              <a:defRPr sz="1875"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4286251" y="917210"/>
            <a:ext cx="4405073" cy="3394710"/>
          </a:xfrm>
        </p:spPr>
        <p:txBody>
          <a:bodyPr lIns="0" tIns="0" rIns="0" bIns="0"/>
          <a:lstStyle>
            <a:lvl1pPr>
              <a:defRPr/>
            </a:lvl1pPr>
          </a:lstStyle>
          <a:p>
            <a:endParaRPr/>
          </a:p>
        </p:txBody>
      </p:sp>
      <p:sp>
        <p:nvSpPr>
          <p:cNvPr id="9" name="bk object 16">
            <a:extLst>
              <a:ext uri="{FF2B5EF4-FFF2-40B4-BE49-F238E27FC236}">
                <a16:creationId xmlns:a16="http://schemas.microsoft.com/office/drawing/2014/main" id="{61C2971B-3717-3449-A8ED-64912ED597A6}"/>
              </a:ext>
            </a:extLst>
          </p:cNvPr>
          <p:cNvSpPr/>
          <p:nvPr userDrawn="1"/>
        </p:nvSpPr>
        <p:spPr>
          <a:xfrm>
            <a:off x="3656209"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12" name="object 26">
            <a:extLst>
              <a:ext uri="{FF2B5EF4-FFF2-40B4-BE49-F238E27FC236}">
                <a16:creationId xmlns:a16="http://schemas.microsoft.com/office/drawing/2014/main" id="{07E4ECC6-F080-2440-B21D-7CE1C45F7C56}"/>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3" name="object 27">
            <a:extLst>
              <a:ext uri="{FF2B5EF4-FFF2-40B4-BE49-F238E27FC236}">
                <a16:creationId xmlns:a16="http://schemas.microsoft.com/office/drawing/2014/main" id="{D4F76B84-2768-7442-945B-2DA7C48E757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676463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May 15,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57939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 ANZ brand crop cover">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0294B0B8-C2C0-47C9-B411-FBBAF257524A}"/>
              </a:ext>
            </a:extLst>
          </p:cNvPr>
          <p:cNvSpPr/>
          <p:nvPr userDrawn="1"/>
        </p:nvSpPr>
        <p:spPr>
          <a:xfrm>
            <a:off x="287339" y="291955"/>
            <a:ext cx="8568055" cy="3763179"/>
          </a:xfrm>
          <a:custGeom>
            <a:avLst/>
            <a:gdLst/>
            <a:ahLst/>
            <a:cxnLst/>
            <a:rect l="l" t="t" r="r" b="b"/>
            <a:pathLst>
              <a:path w="8568055" h="3744595">
                <a:moveTo>
                  <a:pt x="0" y="3743998"/>
                </a:moveTo>
                <a:lnTo>
                  <a:pt x="8568004" y="3743998"/>
                </a:lnTo>
                <a:lnTo>
                  <a:pt x="8568004" y="0"/>
                </a:lnTo>
                <a:lnTo>
                  <a:pt x="0" y="0"/>
                </a:lnTo>
                <a:lnTo>
                  <a:pt x="0" y="3743998"/>
                </a:lnTo>
                <a:close/>
              </a:path>
            </a:pathLst>
          </a:custGeom>
          <a:solidFill>
            <a:srgbClr val="F3F4F4"/>
          </a:solidFill>
        </p:spPr>
        <p:txBody>
          <a:bodyPr wrap="square" lIns="0" tIns="0" rIns="0" bIns="0" rtlCol="0"/>
          <a:lstStyle/>
          <a:p>
            <a:endParaRPr sz="1800" dirty="0"/>
          </a:p>
        </p:txBody>
      </p:sp>
      <p:sp>
        <p:nvSpPr>
          <p:cNvPr id="21" name="object 2">
            <a:extLst>
              <a:ext uri="{FF2B5EF4-FFF2-40B4-BE49-F238E27FC236}">
                <a16:creationId xmlns:a16="http://schemas.microsoft.com/office/drawing/2014/main" id="{2D9FB6E1-11B7-4E34-91D0-F49D96A71EC4}"/>
              </a:ext>
            </a:extLst>
          </p:cNvPr>
          <p:cNvSpPr/>
          <p:nvPr userDrawn="1"/>
        </p:nvSpPr>
        <p:spPr>
          <a:xfrm>
            <a:off x="287997" y="2066592"/>
            <a:ext cx="2673350" cy="1985927"/>
          </a:xfrm>
          <a:custGeom>
            <a:avLst/>
            <a:gdLst/>
            <a:ahLst/>
            <a:cxnLst/>
            <a:rect l="l" t="t" r="r" b="b"/>
            <a:pathLst>
              <a:path w="2673350" h="1976120">
                <a:moveTo>
                  <a:pt x="2672982" y="1975620"/>
                </a:moveTo>
                <a:lnTo>
                  <a:pt x="0" y="1975620"/>
                </a:lnTo>
                <a:lnTo>
                  <a:pt x="0" y="1138739"/>
                </a:lnTo>
                <a:lnTo>
                  <a:pt x="1308882" y="0"/>
                </a:lnTo>
                <a:lnTo>
                  <a:pt x="1341714" y="36424"/>
                </a:lnTo>
                <a:lnTo>
                  <a:pt x="1439082" y="146773"/>
                </a:lnTo>
                <a:lnTo>
                  <a:pt x="1534734" y="258722"/>
                </a:lnTo>
                <a:lnTo>
                  <a:pt x="1628645" y="372258"/>
                </a:lnTo>
                <a:lnTo>
                  <a:pt x="1720786" y="487367"/>
                </a:lnTo>
                <a:lnTo>
                  <a:pt x="1811129" y="604036"/>
                </a:lnTo>
                <a:lnTo>
                  <a:pt x="1899649" y="722251"/>
                </a:lnTo>
                <a:lnTo>
                  <a:pt x="1986317" y="841997"/>
                </a:lnTo>
                <a:lnTo>
                  <a:pt x="2071105" y="963263"/>
                </a:lnTo>
                <a:lnTo>
                  <a:pt x="2153987" y="1086033"/>
                </a:lnTo>
                <a:lnTo>
                  <a:pt x="2234936" y="1210294"/>
                </a:lnTo>
                <a:lnTo>
                  <a:pt x="2313923" y="1336032"/>
                </a:lnTo>
                <a:lnTo>
                  <a:pt x="2390922" y="1463234"/>
                </a:lnTo>
                <a:lnTo>
                  <a:pt x="2465905" y="1591886"/>
                </a:lnTo>
                <a:lnTo>
                  <a:pt x="2538845" y="1721975"/>
                </a:lnTo>
                <a:lnTo>
                  <a:pt x="2609714" y="1853486"/>
                </a:lnTo>
                <a:lnTo>
                  <a:pt x="2672982" y="1975620"/>
                </a:lnTo>
                <a:close/>
              </a:path>
            </a:pathLst>
          </a:custGeom>
          <a:solidFill>
            <a:srgbClr val="00A2DD"/>
          </a:solidFill>
        </p:spPr>
        <p:txBody>
          <a:bodyPr wrap="square" lIns="0" tIns="0" rIns="0" bIns="0" rtlCol="0"/>
          <a:lstStyle/>
          <a:p>
            <a:endParaRPr sz="1800"/>
          </a:p>
        </p:txBody>
      </p:sp>
      <p:sp>
        <p:nvSpPr>
          <p:cNvPr id="22" name="object 3">
            <a:extLst>
              <a:ext uri="{FF2B5EF4-FFF2-40B4-BE49-F238E27FC236}">
                <a16:creationId xmlns:a16="http://schemas.microsoft.com/office/drawing/2014/main" id="{C7C014A5-3137-4950-90F2-249966934D05}"/>
              </a:ext>
            </a:extLst>
          </p:cNvPr>
          <p:cNvSpPr/>
          <p:nvPr userDrawn="1"/>
        </p:nvSpPr>
        <p:spPr>
          <a:xfrm>
            <a:off x="287997" y="289439"/>
            <a:ext cx="3341370" cy="1776612"/>
          </a:xfrm>
          <a:custGeom>
            <a:avLst/>
            <a:gdLst/>
            <a:ahLst/>
            <a:cxnLst/>
            <a:rect l="l" t="t" r="r" b="b"/>
            <a:pathLst>
              <a:path w="3341370" h="1767839">
                <a:moveTo>
                  <a:pt x="3340987" y="0"/>
                </a:moveTo>
                <a:lnTo>
                  <a:pt x="1308250" y="1767355"/>
                </a:lnTo>
                <a:lnTo>
                  <a:pt x="1237614" y="1690760"/>
                </a:lnTo>
                <a:lnTo>
                  <a:pt x="1096368" y="1541327"/>
                </a:lnTo>
                <a:lnTo>
                  <a:pt x="952317" y="1394659"/>
                </a:lnTo>
                <a:lnTo>
                  <a:pt x="842337" y="1286656"/>
                </a:lnTo>
                <a:lnTo>
                  <a:pt x="730614" y="1180510"/>
                </a:lnTo>
                <a:lnTo>
                  <a:pt x="617078" y="1076349"/>
                </a:lnTo>
                <a:lnTo>
                  <a:pt x="501659" y="974301"/>
                </a:lnTo>
                <a:lnTo>
                  <a:pt x="384285" y="874496"/>
                </a:lnTo>
                <a:lnTo>
                  <a:pt x="294164" y="800861"/>
                </a:lnTo>
                <a:lnTo>
                  <a:pt x="57111" y="615511"/>
                </a:lnTo>
                <a:lnTo>
                  <a:pt x="0" y="573836"/>
                </a:lnTo>
                <a:lnTo>
                  <a:pt x="0" y="0"/>
                </a:lnTo>
                <a:lnTo>
                  <a:pt x="3340987" y="0"/>
                </a:lnTo>
                <a:close/>
              </a:path>
            </a:pathLst>
          </a:custGeom>
          <a:solidFill>
            <a:srgbClr val="D2252F"/>
          </a:solidFill>
        </p:spPr>
        <p:txBody>
          <a:bodyPr wrap="square" lIns="0" tIns="0" rIns="0" bIns="0" rtlCol="0"/>
          <a:lstStyle/>
          <a:p>
            <a:endParaRPr sz="1800"/>
          </a:p>
        </p:txBody>
      </p:sp>
      <p:sp>
        <p:nvSpPr>
          <p:cNvPr id="23" name="object 4">
            <a:extLst>
              <a:ext uri="{FF2B5EF4-FFF2-40B4-BE49-F238E27FC236}">
                <a16:creationId xmlns:a16="http://schemas.microsoft.com/office/drawing/2014/main" id="{406B3D39-175A-4E77-B1E9-1FD207C7A9AF}"/>
              </a:ext>
            </a:extLst>
          </p:cNvPr>
          <p:cNvSpPr/>
          <p:nvPr userDrawn="1"/>
        </p:nvSpPr>
        <p:spPr>
          <a:xfrm>
            <a:off x="287998" y="851063"/>
            <a:ext cx="1308735" cy="2359884"/>
          </a:xfrm>
          <a:custGeom>
            <a:avLst/>
            <a:gdLst/>
            <a:ahLst/>
            <a:cxnLst/>
            <a:rect l="l" t="t" r="r" b="b"/>
            <a:pathLst>
              <a:path w="1308735" h="2348230">
                <a:moveTo>
                  <a:pt x="1308250" y="1208505"/>
                </a:moveTo>
                <a:lnTo>
                  <a:pt x="1308584" y="1209983"/>
                </a:lnTo>
                <a:lnTo>
                  <a:pt x="0" y="2348203"/>
                </a:lnTo>
                <a:lnTo>
                  <a:pt x="0" y="0"/>
                </a:lnTo>
                <a:lnTo>
                  <a:pt x="72656" y="56335"/>
                </a:lnTo>
                <a:lnTo>
                  <a:pt x="384284" y="315645"/>
                </a:lnTo>
                <a:lnTo>
                  <a:pt x="462754" y="381926"/>
                </a:lnTo>
                <a:lnTo>
                  <a:pt x="578818" y="483241"/>
                </a:lnTo>
                <a:lnTo>
                  <a:pt x="692974" y="586712"/>
                </a:lnTo>
                <a:lnTo>
                  <a:pt x="805293" y="692211"/>
                </a:lnTo>
                <a:lnTo>
                  <a:pt x="915846" y="799609"/>
                </a:lnTo>
                <a:lnTo>
                  <a:pt x="1024703" y="908777"/>
                </a:lnTo>
                <a:lnTo>
                  <a:pt x="1167331" y="1056866"/>
                </a:lnTo>
                <a:lnTo>
                  <a:pt x="1308250" y="1208505"/>
                </a:lnTo>
                <a:close/>
              </a:path>
            </a:pathLst>
          </a:custGeom>
          <a:solidFill>
            <a:srgbClr val="133671"/>
          </a:solidFill>
        </p:spPr>
        <p:txBody>
          <a:bodyPr wrap="square" lIns="0" tIns="0" rIns="0" bIns="0" rtlCol="0"/>
          <a:lstStyle/>
          <a:p>
            <a:endParaRPr sz="1800"/>
          </a:p>
        </p:txBody>
      </p:sp>
      <p:sp>
        <p:nvSpPr>
          <p:cNvPr id="24" name="object 8">
            <a:extLst>
              <a:ext uri="{FF2B5EF4-FFF2-40B4-BE49-F238E27FC236}">
                <a16:creationId xmlns:a16="http://schemas.microsoft.com/office/drawing/2014/main" id="{FF124F24-B3EF-45A3-AC28-80A082509EF9}"/>
              </a:ext>
            </a:extLst>
          </p:cNvPr>
          <p:cNvSpPr/>
          <p:nvPr userDrawn="1"/>
        </p:nvSpPr>
        <p:spPr>
          <a:xfrm>
            <a:off x="2965504" y="4057840"/>
            <a:ext cx="535940" cy="0"/>
          </a:xfrm>
          <a:custGeom>
            <a:avLst/>
            <a:gdLst/>
            <a:ahLst/>
            <a:cxnLst/>
            <a:rect l="l" t="t" r="r" b="b"/>
            <a:pathLst>
              <a:path w="535939">
                <a:moveTo>
                  <a:pt x="535495" y="0"/>
                </a:moveTo>
                <a:lnTo>
                  <a:pt x="0" y="0"/>
                </a:lnTo>
              </a:path>
            </a:pathLst>
          </a:custGeom>
          <a:ln w="38100">
            <a:solidFill>
              <a:srgbClr val="171A60"/>
            </a:solidFill>
          </a:ln>
        </p:spPr>
        <p:txBody>
          <a:bodyPr wrap="square" lIns="0" tIns="0" rIns="0" bIns="0" rtlCol="0"/>
          <a:lstStyle/>
          <a:p>
            <a:endParaRPr sz="1800"/>
          </a:p>
        </p:txBody>
      </p:sp>
      <p:sp>
        <p:nvSpPr>
          <p:cNvPr id="25" name="object 9">
            <a:extLst>
              <a:ext uri="{FF2B5EF4-FFF2-40B4-BE49-F238E27FC236}">
                <a16:creationId xmlns:a16="http://schemas.microsoft.com/office/drawing/2014/main" id="{B42C7C9C-196F-4448-9AC7-D40D00EB1CF9}"/>
              </a:ext>
            </a:extLst>
          </p:cNvPr>
          <p:cNvSpPr/>
          <p:nvPr userDrawn="1"/>
        </p:nvSpPr>
        <p:spPr>
          <a:xfrm>
            <a:off x="287997" y="4057840"/>
            <a:ext cx="2677795" cy="0"/>
          </a:xfrm>
          <a:custGeom>
            <a:avLst/>
            <a:gdLst/>
            <a:ahLst/>
            <a:cxnLst/>
            <a:rect l="l" t="t" r="r" b="b"/>
            <a:pathLst>
              <a:path w="2677795">
                <a:moveTo>
                  <a:pt x="2677502" y="0"/>
                </a:moveTo>
                <a:lnTo>
                  <a:pt x="0" y="0"/>
                </a:lnTo>
              </a:path>
            </a:pathLst>
          </a:custGeom>
          <a:ln w="38100">
            <a:solidFill>
              <a:srgbClr val="00A3DD"/>
            </a:solidFill>
          </a:ln>
        </p:spPr>
        <p:txBody>
          <a:bodyPr wrap="square" lIns="0" tIns="0" rIns="0" bIns="0" rtlCol="0"/>
          <a:lstStyle/>
          <a:p>
            <a:endParaRPr sz="1800"/>
          </a:p>
        </p:txBody>
      </p:sp>
      <p:sp>
        <p:nvSpPr>
          <p:cNvPr id="26" name="object 10">
            <a:extLst>
              <a:ext uri="{FF2B5EF4-FFF2-40B4-BE49-F238E27FC236}">
                <a16:creationId xmlns:a16="http://schemas.microsoft.com/office/drawing/2014/main" id="{10A8D8E5-96E3-4EE0-B8F6-D6AE920000E1}"/>
              </a:ext>
            </a:extLst>
          </p:cNvPr>
          <p:cNvSpPr/>
          <p:nvPr userDrawn="1"/>
        </p:nvSpPr>
        <p:spPr>
          <a:xfrm>
            <a:off x="3500993" y="4057840"/>
            <a:ext cx="5355590" cy="0"/>
          </a:xfrm>
          <a:custGeom>
            <a:avLst/>
            <a:gdLst/>
            <a:ahLst/>
            <a:cxnLst/>
            <a:rect l="l" t="t" r="r" b="b"/>
            <a:pathLst>
              <a:path w="5355590">
                <a:moveTo>
                  <a:pt x="5355005" y="0"/>
                </a:moveTo>
                <a:lnTo>
                  <a:pt x="0" y="0"/>
                </a:lnTo>
              </a:path>
            </a:pathLst>
          </a:custGeom>
          <a:ln w="38100">
            <a:solidFill>
              <a:srgbClr val="D22630"/>
            </a:solidFill>
          </a:ln>
        </p:spPr>
        <p:txBody>
          <a:bodyPr wrap="square" lIns="0" tIns="0" rIns="0" bIns="0" rtlCol="0"/>
          <a:lstStyle/>
          <a:p>
            <a:endParaRPr sz="1800"/>
          </a:p>
        </p:txBody>
      </p:sp>
      <p:sp>
        <p:nvSpPr>
          <p:cNvPr id="27" name="object 11">
            <a:extLst>
              <a:ext uri="{FF2B5EF4-FFF2-40B4-BE49-F238E27FC236}">
                <a16:creationId xmlns:a16="http://schemas.microsoft.com/office/drawing/2014/main" id="{D4ABDC0B-07F6-4FA7-8593-2B4145DD73C8}"/>
              </a:ext>
            </a:extLst>
          </p:cNvPr>
          <p:cNvSpPr/>
          <p:nvPr userDrawn="1"/>
        </p:nvSpPr>
        <p:spPr>
          <a:xfrm>
            <a:off x="7621399" y="4147682"/>
            <a:ext cx="1381490" cy="915320"/>
          </a:xfrm>
          <a:prstGeom prst="rect">
            <a:avLst/>
          </a:prstGeom>
          <a:blipFill>
            <a:blip r:embed="rId2" cstate="print"/>
            <a:stretch>
              <a:fillRect/>
            </a:stretch>
          </a:blipFill>
        </p:spPr>
        <p:txBody>
          <a:bodyPr wrap="square" lIns="0" tIns="0" rIns="0" bIns="0" rtlCol="0"/>
          <a:lstStyle/>
          <a:p>
            <a:endParaRPr sz="1800"/>
          </a:p>
        </p:txBody>
      </p:sp>
      <p:pic>
        <p:nvPicPr>
          <p:cNvPr id="28" name="Picture 27">
            <a:extLst>
              <a:ext uri="{FF2B5EF4-FFF2-40B4-BE49-F238E27FC236}">
                <a16:creationId xmlns:a16="http://schemas.microsoft.com/office/drawing/2014/main" id="{E38B6456-288F-46F3-A375-54F8ED86E8E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87338" y="4591356"/>
            <a:ext cx="1880616" cy="235861"/>
          </a:xfrm>
          <a:prstGeom prst="rect">
            <a:avLst/>
          </a:prstGeom>
        </p:spPr>
      </p:pic>
    </p:spTree>
    <p:extLst>
      <p:ext uri="{BB962C8B-B14F-4D97-AF65-F5344CB8AC3E}">
        <p14:creationId xmlns:p14="http://schemas.microsoft.com/office/powerpoint/2010/main" val="107411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6127241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 ANZ section divider">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B916EA94-D41D-4FC2-B9EC-D38759AD3D73}"/>
              </a:ext>
            </a:extLst>
          </p:cNvPr>
          <p:cNvSpPr>
            <a:spLocks noGrp="1"/>
          </p:cNvSpPr>
          <p:nvPr>
            <p:ph type="pic" idx="1" hasCustomPrompt="1"/>
          </p:nvPr>
        </p:nvSpPr>
        <p:spPr>
          <a:xfrm>
            <a:off x="287339" y="293046"/>
            <a:ext cx="8569324" cy="3755345"/>
          </a:xfrm>
          <a:prstGeom prst="rect">
            <a:avLst/>
          </a:prstGeom>
          <a:solidFill>
            <a:srgbClr val="D8117D"/>
          </a:solidFill>
        </p:spPr>
        <p:txBody>
          <a:bodyPr lIns="288000" tIns="0" anchor="ctr"/>
          <a:lstStyle>
            <a:lvl1pPr marL="0" indent="0" algn="l">
              <a:buNone/>
              <a:defRPr sz="1608" b="1" baseline="0">
                <a:solidFill>
                  <a:schemeClr val="bg1"/>
                </a:solidFill>
                <a:latin typeface="Arial" charset="0"/>
                <a:ea typeface="Arial" charset="0"/>
                <a:cs typeface="Arial" charset="0"/>
              </a:defRPr>
            </a:lvl1pPr>
            <a:lvl2pPr marL="612724" indent="0">
              <a:buNone/>
              <a:defRPr sz="3752"/>
            </a:lvl2pPr>
            <a:lvl3pPr marL="1225450" indent="0">
              <a:buNone/>
              <a:defRPr sz="3216"/>
            </a:lvl3pPr>
            <a:lvl4pPr marL="1838176" indent="0">
              <a:buNone/>
              <a:defRPr sz="2680"/>
            </a:lvl4pPr>
            <a:lvl5pPr marL="2450902" indent="0">
              <a:buNone/>
              <a:defRPr sz="2680"/>
            </a:lvl5pPr>
            <a:lvl6pPr marL="3063626" indent="0">
              <a:buNone/>
              <a:defRPr sz="2680"/>
            </a:lvl6pPr>
            <a:lvl7pPr marL="3676350" indent="0">
              <a:buNone/>
              <a:defRPr sz="2680"/>
            </a:lvl7pPr>
            <a:lvl8pPr marL="4289076" indent="0">
              <a:buNone/>
              <a:defRPr sz="2680"/>
            </a:lvl8pPr>
            <a:lvl9pPr marL="4901800" indent="0">
              <a:buNone/>
              <a:defRPr sz="2680"/>
            </a:lvl9pPr>
          </a:lstStyle>
          <a:p>
            <a:r>
              <a:rPr lang="en-US" dirty="0"/>
              <a:t>CLICK ON THE IMAGE ICON TO INSERT AN IMAGE</a:t>
            </a:r>
          </a:p>
        </p:txBody>
      </p:sp>
      <p:sp>
        <p:nvSpPr>
          <p:cNvPr id="9" name="Rectangle 8">
            <a:extLst>
              <a:ext uri="{FF2B5EF4-FFF2-40B4-BE49-F238E27FC236}">
                <a16:creationId xmlns:a16="http://schemas.microsoft.com/office/drawing/2014/main" id="{CEC2D67A-126C-4307-9661-95E07F133F0D}"/>
              </a:ext>
            </a:extLst>
          </p:cNvPr>
          <p:cNvSpPr>
            <a:spLocks/>
          </p:cNvSpPr>
          <p:nvPr/>
        </p:nvSpPr>
        <p:spPr>
          <a:xfrm>
            <a:off x="7703737" y="1215742"/>
            <a:ext cx="864000" cy="3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 </a:t>
            </a:r>
          </a:p>
        </p:txBody>
      </p:sp>
      <p:sp>
        <p:nvSpPr>
          <p:cNvPr id="5" name="Title 4">
            <a:extLst>
              <a:ext uri="{FF2B5EF4-FFF2-40B4-BE49-F238E27FC236}">
                <a16:creationId xmlns:a16="http://schemas.microsoft.com/office/drawing/2014/main" id="{B0F98407-B1F2-4C17-8BC2-A9DDB37A2486}"/>
              </a:ext>
            </a:extLst>
          </p:cNvPr>
          <p:cNvSpPr>
            <a:spLocks noGrp="1"/>
          </p:cNvSpPr>
          <p:nvPr>
            <p:ph type="title"/>
          </p:nvPr>
        </p:nvSpPr>
        <p:spPr>
          <a:xfrm>
            <a:off x="2167955" y="1096206"/>
            <a:ext cx="6399786" cy="723573"/>
          </a:xfrm>
        </p:spPr>
        <p:txBody>
          <a:bodyPr>
            <a:noAutofit/>
          </a:bodyPr>
          <a:lstStyle>
            <a:lvl1pPr algn="r">
              <a:defRPr sz="2800" baseline="0">
                <a:solidFill>
                  <a:schemeClr val="bg1"/>
                </a:solidFill>
              </a:defRPr>
            </a:lvl1pPr>
          </a:lstStyle>
          <a:p>
            <a:r>
              <a:rPr lang="en-US"/>
              <a:t>Click to edit Master title style</a:t>
            </a:r>
            <a:endParaRPr lang="en-NZ" dirty="0"/>
          </a:p>
        </p:txBody>
      </p:sp>
      <p:sp>
        <p:nvSpPr>
          <p:cNvPr id="21" name="Text Placeholder 20">
            <a:extLst>
              <a:ext uri="{FF2B5EF4-FFF2-40B4-BE49-F238E27FC236}">
                <a16:creationId xmlns:a16="http://schemas.microsoft.com/office/drawing/2014/main" id="{1236BF47-6A2B-4FE0-97C9-8328DB7577D5}"/>
              </a:ext>
            </a:extLst>
          </p:cNvPr>
          <p:cNvSpPr>
            <a:spLocks noGrp="1"/>
          </p:cNvSpPr>
          <p:nvPr>
            <p:ph type="body" sz="quarter" idx="10"/>
          </p:nvPr>
        </p:nvSpPr>
        <p:spPr>
          <a:xfrm>
            <a:off x="2167955" y="2002549"/>
            <a:ext cx="6399786" cy="506016"/>
          </a:xfrm>
        </p:spPr>
        <p:txBody>
          <a:bodyPr/>
          <a:lstStyle>
            <a:lvl1pPr algn="r">
              <a:defRPr sz="1600" b="0" i="1" baseline="0">
                <a:solidFill>
                  <a:schemeClr val="bg1"/>
                </a:solidFill>
                <a:latin typeface="Berling" panose="00000500000000000000" pitchFamily="50" charset="0"/>
              </a:defRPr>
            </a:lvl1pPr>
          </a:lstStyle>
          <a:p>
            <a:pPr lvl="0"/>
            <a:r>
              <a:rPr lang="en-US"/>
              <a:t>Edit Master text styles</a:t>
            </a:r>
          </a:p>
        </p:txBody>
      </p:sp>
      <p:grpSp>
        <p:nvGrpSpPr>
          <p:cNvPr id="2" name="Group 1">
            <a:extLst>
              <a:ext uri="{FF2B5EF4-FFF2-40B4-BE49-F238E27FC236}">
                <a16:creationId xmlns:a16="http://schemas.microsoft.com/office/drawing/2014/main" id="{D545F429-2F6C-455E-B7EC-B9193C6939A4}"/>
              </a:ext>
            </a:extLst>
          </p:cNvPr>
          <p:cNvGrpSpPr/>
          <p:nvPr userDrawn="1"/>
        </p:nvGrpSpPr>
        <p:grpSpPr>
          <a:xfrm>
            <a:off x="287339" y="4064499"/>
            <a:ext cx="8715551" cy="998504"/>
            <a:chOff x="287338" y="4044427"/>
            <a:chExt cx="8715551" cy="993573"/>
          </a:xfrm>
        </p:grpSpPr>
        <p:pic>
          <p:nvPicPr>
            <p:cNvPr id="13" name="Picture 12">
              <a:extLst>
                <a:ext uri="{FF2B5EF4-FFF2-40B4-BE49-F238E27FC236}">
                  <a16:creationId xmlns:a16="http://schemas.microsoft.com/office/drawing/2014/main" id="{6DAB7CCA-7BFC-49D8-89E3-804C88BE6F4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7338" y="4568683"/>
              <a:ext cx="1880616" cy="234696"/>
            </a:xfrm>
            <a:prstGeom prst="rect">
              <a:avLst/>
            </a:prstGeom>
          </p:spPr>
        </p:pic>
        <p:sp>
          <p:nvSpPr>
            <p:cNvPr id="15" name="object 8">
              <a:extLst>
                <a:ext uri="{FF2B5EF4-FFF2-40B4-BE49-F238E27FC236}">
                  <a16:creationId xmlns:a16="http://schemas.microsoft.com/office/drawing/2014/main" id="{9736A4DA-BDCD-4180-B943-FE1DA679C96A}"/>
                </a:ext>
              </a:extLst>
            </p:cNvPr>
            <p:cNvSpPr/>
            <p:nvPr userDrawn="1"/>
          </p:nvSpPr>
          <p:spPr>
            <a:xfrm>
              <a:off x="2965504" y="4044427"/>
              <a:ext cx="535940" cy="0"/>
            </a:xfrm>
            <a:custGeom>
              <a:avLst/>
              <a:gdLst/>
              <a:ahLst/>
              <a:cxnLst/>
              <a:rect l="l" t="t" r="r" b="b"/>
              <a:pathLst>
                <a:path w="535939">
                  <a:moveTo>
                    <a:pt x="535495" y="0"/>
                  </a:moveTo>
                  <a:lnTo>
                    <a:pt x="0" y="0"/>
                  </a:lnTo>
                </a:path>
              </a:pathLst>
            </a:custGeom>
            <a:ln w="38100">
              <a:solidFill>
                <a:srgbClr val="00619E"/>
              </a:solidFill>
            </a:ln>
          </p:spPr>
          <p:txBody>
            <a:bodyPr wrap="square" lIns="0" tIns="0" rIns="0" bIns="0" rtlCol="0"/>
            <a:lstStyle/>
            <a:p>
              <a:endParaRPr sz="1800"/>
            </a:p>
          </p:txBody>
        </p:sp>
        <p:sp>
          <p:nvSpPr>
            <p:cNvPr id="16" name="object 9">
              <a:extLst>
                <a:ext uri="{FF2B5EF4-FFF2-40B4-BE49-F238E27FC236}">
                  <a16:creationId xmlns:a16="http://schemas.microsoft.com/office/drawing/2014/main" id="{2B0FDC65-4A77-4F45-9607-BD05D18EC057}"/>
                </a:ext>
              </a:extLst>
            </p:cNvPr>
            <p:cNvSpPr/>
            <p:nvPr userDrawn="1"/>
          </p:nvSpPr>
          <p:spPr>
            <a:xfrm>
              <a:off x="287996" y="4044427"/>
              <a:ext cx="2677795" cy="0"/>
            </a:xfrm>
            <a:custGeom>
              <a:avLst/>
              <a:gdLst/>
              <a:ahLst/>
              <a:cxnLst/>
              <a:rect l="l" t="t" r="r" b="b"/>
              <a:pathLst>
                <a:path w="2677795">
                  <a:moveTo>
                    <a:pt x="2677502" y="0"/>
                  </a:moveTo>
                  <a:lnTo>
                    <a:pt x="0" y="0"/>
                  </a:lnTo>
                </a:path>
              </a:pathLst>
            </a:custGeom>
            <a:ln w="38100">
              <a:solidFill>
                <a:srgbClr val="EA7600"/>
              </a:solidFill>
            </a:ln>
          </p:spPr>
          <p:txBody>
            <a:bodyPr wrap="square" lIns="0" tIns="0" rIns="0" bIns="0" rtlCol="0"/>
            <a:lstStyle/>
            <a:p>
              <a:endParaRPr sz="1800"/>
            </a:p>
          </p:txBody>
        </p:sp>
        <p:sp>
          <p:nvSpPr>
            <p:cNvPr id="17" name="object 10">
              <a:extLst>
                <a:ext uri="{FF2B5EF4-FFF2-40B4-BE49-F238E27FC236}">
                  <a16:creationId xmlns:a16="http://schemas.microsoft.com/office/drawing/2014/main" id="{C43D87EB-CABB-446D-98B8-0AF795F3B55F}"/>
                </a:ext>
              </a:extLst>
            </p:cNvPr>
            <p:cNvSpPr/>
            <p:nvPr userDrawn="1"/>
          </p:nvSpPr>
          <p:spPr>
            <a:xfrm>
              <a:off x="3500993" y="4044427"/>
              <a:ext cx="5355590" cy="0"/>
            </a:xfrm>
            <a:custGeom>
              <a:avLst/>
              <a:gdLst/>
              <a:ahLst/>
              <a:cxnLst/>
              <a:rect l="l" t="t" r="r" b="b"/>
              <a:pathLst>
                <a:path w="5355590">
                  <a:moveTo>
                    <a:pt x="5355005" y="0"/>
                  </a:moveTo>
                  <a:lnTo>
                    <a:pt x="0" y="0"/>
                  </a:lnTo>
                </a:path>
              </a:pathLst>
            </a:custGeom>
            <a:ln w="38100">
              <a:solidFill>
                <a:srgbClr val="00A3DD"/>
              </a:solidFill>
            </a:ln>
          </p:spPr>
          <p:txBody>
            <a:bodyPr wrap="square" lIns="0" tIns="0" rIns="0" bIns="0" rtlCol="0"/>
            <a:lstStyle/>
            <a:p>
              <a:endParaRPr sz="1800"/>
            </a:p>
          </p:txBody>
        </p:sp>
        <p:sp>
          <p:nvSpPr>
            <p:cNvPr id="18" name="object 11">
              <a:extLst>
                <a:ext uri="{FF2B5EF4-FFF2-40B4-BE49-F238E27FC236}">
                  <a16:creationId xmlns:a16="http://schemas.microsoft.com/office/drawing/2014/main" id="{C5EC6485-56F2-4FD5-96C7-DD2FE6CAD963}"/>
                </a:ext>
              </a:extLst>
            </p:cNvPr>
            <p:cNvSpPr/>
            <p:nvPr userDrawn="1"/>
          </p:nvSpPr>
          <p:spPr>
            <a:xfrm>
              <a:off x="7621399" y="4127200"/>
              <a:ext cx="1381490" cy="910800"/>
            </a:xfrm>
            <a:prstGeom prst="rect">
              <a:avLst/>
            </a:prstGeom>
            <a:blipFill>
              <a:blip r:embed="rId3" cstate="print"/>
              <a:stretch>
                <a:fillRect/>
              </a:stretch>
            </a:blipFill>
          </p:spPr>
          <p:txBody>
            <a:bodyPr wrap="square" lIns="0" tIns="0" rIns="0" bIns="0" rtlCol="0"/>
            <a:lstStyle/>
            <a:p>
              <a:endParaRPr sz="1800"/>
            </a:p>
          </p:txBody>
        </p:sp>
      </p:grpSp>
    </p:spTree>
    <p:extLst>
      <p:ext uri="{BB962C8B-B14F-4D97-AF65-F5344CB8AC3E}">
        <p14:creationId xmlns:p14="http://schemas.microsoft.com/office/powerpoint/2010/main" val="1469404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 ANZ 1 column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287341" y="322018"/>
            <a:ext cx="8568587" cy="706134"/>
          </a:xfrm>
          <a:prstGeom prst="rect">
            <a:avLst/>
          </a:prstGeom>
        </p:spPr>
        <p:txBody>
          <a:bodyPr anchor="b" anchorCtr="0">
            <a:normAutofit/>
          </a:bodyPr>
          <a:lstStyle>
            <a:lvl1pPr>
              <a:defRPr sz="3000" baseline="0">
                <a:latin typeface="Nexa Bold"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87339" y="1257301"/>
            <a:ext cx="8569244" cy="2911635"/>
          </a:xfrm>
          <a:prstGeom prst="rect">
            <a:avLst/>
          </a:prstGeom>
        </p:spPr>
        <p:txBody>
          <a:bodyPr/>
          <a:lstStyle>
            <a:lvl1pPr marL="0" indent="0">
              <a:lnSpc>
                <a:spcPct val="150000"/>
              </a:lnSpc>
              <a:spcBef>
                <a:spcPts val="1000"/>
              </a:spcBef>
              <a:spcAft>
                <a:spcPts val="0"/>
              </a:spcAft>
              <a:buNone/>
              <a:defRPr sz="2200" b="1" baseline="0">
                <a:latin typeface="Nexa Bold" panose="02000000000000000000" pitchFamily="50" charset="0"/>
              </a:defRPr>
            </a:lvl1pPr>
            <a:lvl2pPr marL="0" indent="0">
              <a:lnSpc>
                <a:spcPct val="120000"/>
              </a:lnSpc>
              <a:spcBef>
                <a:spcPts val="0"/>
              </a:spcBef>
              <a:spcAft>
                <a:spcPts val="1000"/>
              </a:spcAft>
              <a:buNone/>
              <a:defRPr sz="2001" b="1" baseline="0">
                <a:solidFill>
                  <a:srgbClr val="58595A"/>
                </a:solidFill>
                <a:latin typeface="Berling" panose="00000500000000000000" pitchFamily="50" charset="0"/>
              </a:defRPr>
            </a:lvl2pPr>
            <a:lvl3pPr marL="0" indent="0">
              <a:lnSpc>
                <a:spcPct val="120000"/>
              </a:lnSpc>
              <a:spcBef>
                <a:spcPts val="0"/>
              </a:spcBef>
              <a:spcAft>
                <a:spcPts val="1000"/>
              </a:spcAft>
              <a:buNone/>
              <a:defRPr sz="2001" b="0" baseline="0">
                <a:latin typeface="Berling" panose="00000500000000000000" pitchFamily="50" charset="0"/>
              </a:defRPr>
            </a:lvl3pPr>
            <a:lvl4pPr marL="648927" indent="-324013">
              <a:lnSpc>
                <a:spcPct val="120000"/>
              </a:lnSpc>
              <a:spcBef>
                <a:spcPts val="0"/>
              </a:spcBef>
              <a:spcAft>
                <a:spcPts val="300"/>
              </a:spcAft>
              <a:buClr>
                <a:schemeClr val="accent1"/>
              </a:buClr>
              <a:buSzPct val="120000"/>
              <a:buFont typeface="Arial" panose="020B0604020202020204" pitchFamily="34" charset="0"/>
              <a:buChar char="•"/>
              <a:defRPr sz="1800" baseline="0">
                <a:latin typeface="Berling" panose="00000500000000000000" pitchFamily="50" charset="0"/>
              </a:defRPr>
            </a:lvl4pPr>
            <a:lvl5pPr marL="648027" indent="-324013">
              <a:lnSpc>
                <a:spcPct val="120000"/>
              </a:lnSpc>
              <a:spcBef>
                <a:spcPts val="0"/>
              </a:spcBef>
              <a:spcAft>
                <a:spcPts val="300"/>
              </a:spcAft>
              <a:buFont typeface="+mj-lt"/>
              <a:buAutoNum type="arabicPeriod"/>
              <a:defRPr sz="1800" b="0" baseline="0">
                <a:solidFill>
                  <a:srgbClr val="58595A"/>
                </a:solidFill>
                <a:latin typeface="Berling" panose="00000500000000000000" pitchFamily="50" charset="0"/>
              </a:defRPr>
            </a:lvl5pPr>
            <a:lvl6pPr marL="648027" indent="-324013">
              <a:lnSpc>
                <a:spcPct val="120000"/>
              </a:lnSpc>
              <a:spcBef>
                <a:spcPts val="600"/>
              </a:spcBef>
              <a:buFont typeface="Arial" panose="020B0604020202020204" pitchFamily="34" charset="0"/>
              <a:buChar char="•"/>
              <a:defRPr sz="1400" b="0" baseline="0">
                <a:solidFill>
                  <a:srgbClr val="58595A"/>
                </a:solidFill>
                <a:latin typeface="Berling "/>
              </a:defRPr>
            </a:lvl6pPr>
            <a:lvl7pPr marL="648027" indent="-324013">
              <a:lnSpc>
                <a:spcPct val="120000"/>
              </a:lnSpc>
              <a:spcBef>
                <a:spcPts val="0"/>
              </a:spcBef>
              <a:spcAft>
                <a:spcPts val="200"/>
              </a:spcAft>
              <a:buClr>
                <a:schemeClr val="tx2"/>
              </a:buClr>
              <a:buSzPct val="120000"/>
              <a:buFont typeface="+mj-lt"/>
              <a:buAutoNum type="arabicPeriod"/>
              <a:defRPr sz="1400" baseline="0">
                <a:solidFill>
                  <a:srgbClr val="58595A"/>
                </a:solidFill>
                <a:latin typeface="Berling" panose="00000500000000000000" pitchFamily="50" charset="0"/>
              </a:defRPr>
            </a:lvl7pPr>
            <a:lvl8pPr marL="0" indent="0">
              <a:lnSpc>
                <a:spcPct val="110000"/>
              </a:lnSpc>
              <a:spcBef>
                <a:spcPts val="0"/>
              </a:spcBef>
              <a:spcAft>
                <a:spcPts val="200"/>
              </a:spcAft>
              <a:buFont typeface="+mj-lt"/>
              <a:buNone/>
              <a:defRPr sz="1000">
                <a:solidFill>
                  <a:srgbClr val="58595A"/>
                </a:solidFill>
              </a:defRPr>
            </a:lvl8pPr>
            <a:lvl9pPr marL="0" indent="0">
              <a:lnSpc>
                <a:spcPct val="101000"/>
              </a:lnSpc>
              <a:spcBef>
                <a:spcPts val="600"/>
              </a:spcBef>
              <a:buNone/>
              <a:defRPr sz="1000" i="1">
                <a:solidFill>
                  <a:srgbClr val="58595A"/>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3A2C899B-D1F4-43D5-9323-0D2E4726951D}"/>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Berling" panose="00000500000000000000" pitchFamily="50" charset="0"/>
                <a:ea typeface="Georgia" charset="0"/>
                <a:cs typeface="Georgia" charset="0"/>
              </a:defRPr>
            </a:lvl1pPr>
          </a:lstStyle>
          <a:p>
            <a:fld id="{3D91F78B-C812-4E48-B81F-B1B08AB207D4}" type="slidenum">
              <a:rPr lang="en-US" smtClean="0"/>
              <a:pPr/>
              <a:t>‹#›</a:t>
            </a:fld>
            <a:endParaRPr lang="en-US" dirty="0"/>
          </a:p>
        </p:txBody>
      </p:sp>
      <p:sp>
        <p:nvSpPr>
          <p:cNvPr id="16" name="Footer Placeholder 4">
            <a:extLst>
              <a:ext uri="{FF2B5EF4-FFF2-40B4-BE49-F238E27FC236}">
                <a16:creationId xmlns:a16="http://schemas.microsoft.com/office/drawing/2014/main" id="{8FE448FA-2F1D-4B60-8E58-6AA2EA83A7B4}"/>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Berling" panose="00000500000000000000" pitchFamily="50" charset="0"/>
                <a:ea typeface="Georgia" charset="0"/>
                <a:cs typeface="Georgia" charset="0"/>
              </a:defRPr>
            </a:lvl1pPr>
          </a:lstStyle>
          <a:p>
            <a:endParaRPr lang="en-US" dirty="0"/>
          </a:p>
        </p:txBody>
      </p:sp>
      <p:sp>
        <p:nvSpPr>
          <p:cNvPr id="18" name="TextBox 17">
            <a:extLst>
              <a:ext uri="{FF2B5EF4-FFF2-40B4-BE49-F238E27FC236}">
                <a16:creationId xmlns:a16="http://schemas.microsoft.com/office/drawing/2014/main" id="{61FDD294-BA58-4692-9C3D-94293DE28867}"/>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7" name="Group 16">
            <a:extLst>
              <a:ext uri="{FF2B5EF4-FFF2-40B4-BE49-F238E27FC236}">
                <a16:creationId xmlns:a16="http://schemas.microsoft.com/office/drawing/2014/main" id="{799F93B1-0400-4EC7-9595-015A1F15D326}"/>
              </a:ext>
            </a:extLst>
          </p:cNvPr>
          <p:cNvGrpSpPr/>
          <p:nvPr userDrawn="1"/>
        </p:nvGrpSpPr>
        <p:grpSpPr>
          <a:xfrm>
            <a:off x="287997" y="4392394"/>
            <a:ext cx="8705747" cy="691514"/>
            <a:chOff x="287996" y="4370703"/>
            <a:chExt cx="8705747" cy="688099"/>
          </a:xfrm>
        </p:grpSpPr>
        <p:sp>
          <p:nvSpPr>
            <p:cNvPr id="19" name="bk object 16">
              <a:extLst>
                <a:ext uri="{FF2B5EF4-FFF2-40B4-BE49-F238E27FC236}">
                  <a16:creationId xmlns:a16="http://schemas.microsoft.com/office/drawing/2014/main" id="{57BE866E-9B09-498A-9385-073E12D51AFF}"/>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20" name="bk object 17">
              <a:extLst>
                <a:ext uri="{FF2B5EF4-FFF2-40B4-BE49-F238E27FC236}">
                  <a16:creationId xmlns:a16="http://schemas.microsoft.com/office/drawing/2014/main" id="{8BB6B809-2264-438D-9578-5961802E86D5}"/>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21" name="bk object 18">
              <a:extLst>
                <a:ext uri="{FF2B5EF4-FFF2-40B4-BE49-F238E27FC236}">
                  <a16:creationId xmlns:a16="http://schemas.microsoft.com/office/drawing/2014/main" id="{F858C29D-BB0C-4416-9B60-C7BCCAF1295F}"/>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22" name="bk object 19">
              <a:extLst>
                <a:ext uri="{FF2B5EF4-FFF2-40B4-BE49-F238E27FC236}">
                  <a16:creationId xmlns:a16="http://schemas.microsoft.com/office/drawing/2014/main" id="{FF4E9E41-8840-4C71-9FAD-9D3F1FA1E602}"/>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3323116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 ANZ 2 column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287350" y="311307"/>
            <a:ext cx="8569325" cy="723573"/>
          </a:xfrm>
          <a:prstGeom prst="rect">
            <a:avLst/>
          </a:prstGeom>
        </p:spPr>
        <p:txBody>
          <a:bodyPr anchor="b" anchorCtr="0">
            <a:normAutofit/>
          </a:bodyPr>
          <a:lstStyle/>
          <a:p>
            <a:r>
              <a:rPr lang="en-US"/>
              <a:t>Click to edit Master title style</a:t>
            </a:r>
            <a:endParaRPr lang="en-US" dirty="0"/>
          </a:p>
        </p:txBody>
      </p:sp>
      <p:sp>
        <p:nvSpPr>
          <p:cNvPr id="3" name="Content Placeholder 2"/>
          <p:cNvSpPr>
            <a:spLocks noGrp="1"/>
          </p:cNvSpPr>
          <p:nvPr>
            <p:ph sz="half" idx="1"/>
          </p:nvPr>
        </p:nvSpPr>
        <p:spPr>
          <a:xfrm>
            <a:off x="287350" y="1248272"/>
            <a:ext cx="4006800" cy="2920662"/>
          </a:xfrm>
          <a:prstGeom prst="rect">
            <a:avLst/>
          </a:prstGeom>
        </p:spPr>
        <p:txBody>
          <a:bodyPr/>
          <a:lstStyle>
            <a:lvl1pPr marL="0" indent="0">
              <a:buNone/>
              <a:defRPr sz="2001" baseline="0"/>
            </a:lvl1pPr>
            <a:lvl2pPr>
              <a:defRPr sz="1600" baseline="0"/>
            </a:lvl2pPr>
            <a:lvl3pPr marL="324013" marR="0" indent="-324013" algn="l" defTabSz="1225450" rtl="0" eaLnBrk="1" fontAlgn="auto" latinLnBrk="0" hangingPunct="1">
              <a:lnSpc>
                <a:spcPct val="120000"/>
              </a:lnSpc>
              <a:spcBef>
                <a:spcPts val="0"/>
              </a:spcBef>
              <a:spcAft>
                <a:spcPts val="300"/>
              </a:spcAft>
              <a:buClr>
                <a:schemeClr val="accent1"/>
              </a:buClr>
              <a:buSzPct val="120000"/>
              <a:buFont typeface="Arial"/>
              <a:buChar char="•"/>
              <a:tabLst>
                <a:tab pos="324013" algn="l"/>
              </a:tabLst>
              <a:defRPr sz="1600" baseline="0"/>
            </a:lvl3pPr>
            <a:lvl4pPr marL="324013" indent="-324013">
              <a:defRPr sz="1600" baseline="0"/>
            </a:lvl4pPr>
            <a:lvl5pPr>
              <a:defRPr sz="1600" baseline="0"/>
            </a:lvl5pPr>
            <a:lvl6pPr marL="324013" indent="-324013">
              <a:buClr>
                <a:schemeClr val="accent1"/>
              </a:buClr>
              <a:defRPr sz="1400" baseline="0"/>
            </a:lvl6pPr>
            <a:lvl7pPr marL="324013" indent="-324013">
              <a:defRPr sz="1400" baseline="0"/>
            </a:lvl7pPr>
            <a:lvl8pPr>
              <a:defRPr/>
            </a:lvl8pPr>
            <a:lvl9pPr>
              <a:defRPr sz="1000" i="1"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EA4BB33A-5EAC-4487-8405-165AEC4F07F2}"/>
              </a:ext>
            </a:extLst>
          </p:cNvPr>
          <p:cNvSpPr>
            <a:spLocks noGrp="1"/>
          </p:cNvSpPr>
          <p:nvPr>
            <p:ph sz="half" idx="13"/>
          </p:nvPr>
        </p:nvSpPr>
        <p:spPr>
          <a:xfrm>
            <a:off x="4849783" y="1248272"/>
            <a:ext cx="4006800" cy="2920662"/>
          </a:xfrm>
          <a:prstGeom prst="rect">
            <a:avLst/>
          </a:prstGeom>
        </p:spPr>
        <p:txBody>
          <a:bodyPr/>
          <a:lstStyle>
            <a:lvl1pPr marL="0" indent="0">
              <a:buNone/>
              <a:defRPr sz="2001" baseline="0"/>
            </a:lvl1pPr>
            <a:lvl2pPr>
              <a:defRPr sz="1600" baseline="0"/>
            </a:lvl2pPr>
            <a:lvl3pPr marL="324013" marR="0" indent="-324013" algn="l" defTabSz="1225450" rtl="0" eaLnBrk="1" fontAlgn="auto" latinLnBrk="0" hangingPunct="1">
              <a:lnSpc>
                <a:spcPct val="120000"/>
              </a:lnSpc>
              <a:spcBef>
                <a:spcPts val="0"/>
              </a:spcBef>
              <a:spcAft>
                <a:spcPts val="300"/>
              </a:spcAft>
              <a:buClr>
                <a:schemeClr val="accent1"/>
              </a:buClr>
              <a:buSzPct val="120000"/>
              <a:buFont typeface="Arial"/>
              <a:buChar char="•"/>
              <a:tabLst>
                <a:tab pos="324013" algn="l"/>
              </a:tabLst>
              <a:defRPr sz="1600" baseline="0"/>
            </a:lvl3pPr>
            <a:lvl4pPr marL="324013" indent="-324013">
              <a:defRPr sz="1600" baseline="0"/>
            </a:lvl4pPr>
            <a:lvl5pPr>
              <a:defRPr sz="1600" baseline="0"/>
            </a:lvl5pPr>
            <a:lvl6pPr marL="324013" indent="-324013">
              <a:buClr>
                <a:schemeClr val="accent1"/>
              </a:buClr>
              <a:defRPr sz="1400" baseline="0"/>
            </a:lvl6pPr>
            <a:lvl7pPr marL="324013" indent="-324013">
              <a:defRPr sz="1400" baseline="0"/>
            </a:lvl7pPr>
            <a:lvl8pPr>
              <a:defRPr/>
            </a:lvl8pPr>
            <a:lvl9pPr>
              <a:defRPr sz="1000" i="1"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lide Number Placeholder 5">
            <a:extLst>
              <a:ext uri="{FF2B5EF4-FFF2-40B4-BE49-F238E27FC236}">
                <a16:creationId xmlns:a16="http://schemas.microsoft.com/office/drawing/2014/main" id="{29C649B7-B7A2-4343-9100-1A14F3C1C996}"/>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Berling" panose="00000500000000000000" pitchFamily="50" charset="0"/>
                <a:ea typeface="Georgia" charset="0"/>
                <a:cs typeface="Georgia" charset="0"/>
              </a:defRPr>
            </a:lvl1pPr>
          </a:lstStyle>
          <a:p>
            <a:fld id="{3D91F78B-C812-4E48-B81F-B1B08AB207D4}" type="slidenum">
              <a:rPr lang="en-US" smtClean="0"/>
              <a:pPr/>
              <a:t>‹#›</a:t>
            </a:fld>
            <a:endParaRPr lang="en-US" dirty="0"/>
          </a:p>
        </p:txBody>
      </p:sp>
      <p:sp>
        <p:nvSpPr>
          <p:cNvPr id="25" name="Footer Placeholder 4">
            <a:extLst>
              <a:ext uri="{FF2B5EF4-FFF2-40B4-BE49-F238E27FC236}">
                <a16:creationId xmlns:a16="http://schemas.microsoft.com/office/drawing/2014/main" id="{816C606D-7BE3-4F37-897A-98151347D0CD}"/>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Berling" panose="00000500000000000000" pitchFamily="50" charset="0"/>
                <a:ea typeface="Georgia" charset="0"/>
                <a:cs typeface="Georgia" charset="0"/>
              </a:defRPr>
            </a:lvl1pPr>
          </a:lstStyle>
          <a:p>
            <a:endParaRPr lang="en-US" dirty="0"/>
          </a:p>
        </p:txBody>
      </p:sp>
      <p:sp>
        <p:nvSpPr>
          <p:cNvPr id="26" name="TextBox 25">
            <a:extLst>
              <a:ext uri="{FF2B5EF4-FFF2-40B4-BE49-F238E27FC236}">
                <a16:creationId xmlns:a16="http://schemas.microsoft.com/office/drawing/2014/main" id="{FC1C5AD4-F534-4533-A043-F49B5DA11FAD}"/>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4" name="Group 13">
            <a:extLst>
              <a:ext uri="{FF2B5EF4-FFF2-40B4-BE49-F238E27FC236}">
                <a16:creationId xmlns:a16="http://schemas.microsoft.com/office/drawing/2014/main" id="{C9FC7415-1EFE-4665-8F73-9034D9A270F0}"/>
              </a:ext>
            </a:extLst>
          </p:cNvPr>
          <p:cNvGrpSpPr/>
          <p:nvPr userDrawn="1"/>
        </p:nvGrpSpPr>
        <p:grpSpPr>
          <a:xfrm>
            <a:off x="287997" y="4392394"/>
            <a:ext cx="8705747" cy="691514"/>
            <a:chOff x="287996" y="4370703"/>
            <a:chExt cx="8705747" cy="688099"/>
          </a:xfrm>
        </p:grpSpPr>
        <p:sp>
          <p:nvSpPr>
            <p:cNvPr id="15" name="bk object 16">
              <a:extLst>
                <a:ext uri="{FF2B5EF4-FFF2-40B4-BE49-F238E27FC236}">
                  <a16:creationId xmlns:a16="http://schemas.microsoft.com/office/drawing/2014/main" id="{334D2A67-6D7F-4629-AF5F-4D411B1BF9EC}"/>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6" name="bk object 17">
              <a:extLst>
                <a:ext uri="{FF2B5EF4-FFF2-40B4-BE49-F238E27FC236}">
                  <a16:creationId xmlns:a16="http://schemas.microsoft.com/office/drawing/2014/main" id="{ACC99641-258B-405A-B0B9-D461AF6943C9}"/>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7" name="bk object 18">
              <a:extLst>
                <a:ext uri="{FF2B5EF4-FFF2-40B4-BE49-F238E27FC236}">
                  <a16:creationId xmlns:a16="http://schemas.microsoft.com/office/drawing/2014/main" id="{2C5A1FB0-A8D3-4E2C-83D6-BF8D7F0CCA15}"/>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21" name="bk object 19">
              <a:extLst>
                <a:ext uri="{FF2B5EF4-FFF2-40B4-BE49-F238E27FC236}">
                  <a16:creationId xmlns:a16="http://schemas.microsoft.com/office/drawing/2014/main" id="{CDE74A14-AEC1-490B-BF6B-E83E1E608E04}"/>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725806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 ANZ 2 column with imag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571999" y="293047"/>
            <a:ext cx="4284663" cy="3834938"/>
          </a:xfrm>
          <a:prstGeom prst="rect">
            <a:avLst/>
          </a:prstGeom>
          <a:solidFill>
            <a:srgbClr val="D8117D"/>
          </a:solidFill>
        </p:spPr>
        <p:txBody>
          <a:bodyPr tIns="1440000" anchor="t"/>
          <a:lstStyle>
            <a:lvl1pPr marL="0" indent="0" algn="ctr">
              <a:buNone/>
              <a:defRPr sz="1608" b="1" baseline="0">
                <a:solidFill>
                  <a:schemeClr val="bg1"/>
                </a:solidFill>
                <a:latin typeface="Arial" charset="0"/>
                <a:ea typeface="Arial" charset="0"/>
                <a:cs typeface="Arial" charset="0"/>
              </a:defRPr>
            </a:lvl1pPr>
            <a:lvl2pPr marL="612724" indent="0">
              <a:buNone/>
              <a:defRPr sz="3752"/>
            </a:lvl2pPr>
            <a:lvl3pPr marL="1225450" indent="0">
              <a:buNone/>
              <a:defRPr sz="3216"/>
            </a:lvl3pPr>
            <a:lvl4pPr marL="1838176" indent="0">
              <a:buNone/>
              <a:defRPr sz="2680"/>
            </a:lvl4pPr>
            <a:lvl5pPr marL="2450902" indent="0">
              <a:buNone/>
              <a:defRPr sz="2680"/>
            </a:lvl5pPr>
            <a:lvl6pPr marL="3063626" indent="0">
              <a:buNone/>
              <a:defRPr sz="2680"/>
            </a:lvl6pPr>
            <a:lvl7pPr marL="3676350" indent="0">
              <a:buNone/>
              <a:defRPr sz="2680"/>
            </a:lvl7pPr>
            <a:lvl8pPr marL="4289076" indent="0">
              <a:buNone/>
              <a:defRPr sz="2680"/>
            </a:lvl8pPr>
            <a:lvl9pPr marL="4901800" indent="0">
              <a:buNone/>
              <a:defRPr sz="2680"/>
            </a:lvl9pPr>
          </a:lstStyle>
          <a:p>
            <a:r>
              <a:rPr lang="en-US" dirty="0"/>
              <a:t>CLICK ON THE IMAGE ICON </a:t>
            </a:r>
            <a:br>
              <a:rPr lang="en-US" dirty="0"/>
            </a:br>
            <a:r>
              <a:rPr lang="en-US" dirty="0"/>
              <a:t>TO INSERT AN IMAGE</a:t>
            </a:r>
          </a:p>
        </p:txBody>
      </p:sp>
      <p:sp>
        <p:nvSpPr>
          <p:cNvPr id="26" name="Content Placeholder 2">
            <a:extLst>
              <a:ext uri="{FF2B5EF4-FFF2-40B4-BE49-F238E27FC236}">
                <a16:creationId xmlns:a16="http://schemas.microsoft.com/office/drawing/2014/main" id="{46E9A128-3B1A-4D8A-8209-493AB0A030B0}"/>
              </a:ext>
            </a:extLst>
          </p:cNvPr>
          <p:cNvSpPr>
            <a:spLocks noGrp="1"/>
          </p:cNvSpPr>
          <p:nvPr>
            <p:ph sz="half" idx="14"/>
          </p:nvPr>
        </p:nvSpPr>
        <p:spPr>
          <a:xfrm>
            <a:off x="287354" y="1263716"/>
            <a:ext cx="4007571" cy="2779865"/>
          </a:xfrm>
          <a:prstGeom prst="rect">
            <a:avLst/>
          </a:prstGeom>
        </p:spPr>
        <p:txBody>
          <a:bodyPr/>
          <a:lstStyle>
            <a:lvl1pPr>
              <a:defRPr sz="2001" baseline="0"/>
            </a:lvl1pPr>
            <a:lvl2pPr>
              <a:defRPr sz="1600" baseline="0"/>
            </a:lvl2pPr>
            <a:lvl3pPr indent="-324013">
              <a:buClr>
                <a:schemeClr val="accent1"/>
              </a:buClr>
              <a:buSzPct val="120000"/>
              <a:defRPr sz="1600" baseline="0"/>
            </a:lvl3pPr>
            <a:lvl4pPr indent="-324013">
              <a:defRPr sz="1600" baseline="0"/>
            </a:lvl4pPr>
            <a:lvl5pPr>
              <a:defRPr sz="1600" baseline="0"/>
            </a:lvl5pPr>
            <a:lvl6pPr indent="-324013">
              <a:buClr>
                <a:schemeClr val="accent1"/>
              </a:buClr>
              <a:defRPr sz="1400" baseline="0"/>
            </a:lvl6pPr>
            <a:lvl7pPr indent="-324013">
              <a:defRPr sz="1400" baseline="0"/>
            </a:lvl7pPr>
            <a:lvl8pPr>
              <a:defRPr/>
            </a:lvl8pPr>
            <a:lvl9pPr>
              <a:defRPr sz="1000" i="1" baseline="0"/>
            </a:lvl9pPr>
          </a:lstStyle>
          <a:p>
            <a:pPr lvl="0"/>
            <a:r>
              <a:rPr lang="en-US"/>
              <a:t>Edit Master text styles</a:t>
            </a:r>
          </a:p>
          <a:p>
            <a:pPr lvl="1"/>
            <a:r>
              <a:rPr lang="en-US"/>
              <a:t>Second level</a:t>
            </a:r>
          </a:p>
        </p:txBody>
      </p:sp>
      <p:sp>
        <p:nvSpPr>
          <p:cNvPr id="27" name="Title 1">
            <a:extLst>
              <a:ext uri="{FF2B5EF4-FFF2-40B4-BE49-F238E27FC236}">
                <a16:creationId xmlns:a16="http://schemas.microsoft.com/office/drawing/2014/main" id="{796538D5-D118-434F-91EF-E36D40ADC79B}"/>
              </a:ext>
            </a:extLst>
          </p:cNvPr>
          <p:cNvSpPr>
            <a:spLocks noGrp="1"/>
          </p:cNvSpPr>
          <p:nvPr>
            <p:ph type="title"/>
          </p:nvPr>
        </p:nvSpPr>
        <p:spPr>
          <a:xfrm>
            <a:off x="287354" y="293048"/>
            <a:ext cx="4007571" cy="821723"/>
          </a:xfrm>
          <a:prstGeom prst="rect">
            <a:avLst/>
          </a:prstGeom>
        </p:spPr>
        <p:txBody>
          <a:bodyPr anchor="b" anchorCtr="0">
            <a:normAutofit/>
          </a:bodyPr>
          <a:lstStyle>
            <a:lvl1pPr>
              <a:defRPr sz="2801" baseline="0"/>
            </a:lvl1pPr>
          </a:lstStyle>
          <a:p>
            <a:r>
              <a:rPr lang="en-US"/>
              <a:t>Click to edit Master title style</a:t>
            </a:r>
            <a:endParaRPr lang="en-US" dirty="0"/>
          </a:p>
        </p:txBody>
      </p:sp>
      <p:sp>
        <p:nvSpPr>
          <p:cNvPr id="20" name="Slide Number Placeholder 5">
            <a:extLst>
              <a:ext uri="{FF2B5EF4-FFF2-40B4-BE49-F238E27FC236}">
                <a16:creationId xmlns:a16="http://schemas.microsoft.com/office/drawing/2014/main" id="{625B16F9-469F-44D7-A5C6-7D172EC7F691}"/>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Berling" panose="00000500000000000000" pitchFamily="50" charset="0"/>
                <a:ea typeface="Georgia" charset="0"/>
                <a:cs typeface="Georgia" charset="0"/>
              </a:defRPr>
            </a:lvl1pPr>
          </a:lstStyle>
          <a:p>
            <a:fld id="{3D91F78B-C812-4E48-B81F-B1B08AB207D4}" type="slidenum">
              <a:rPr lang="en-US" smtClean="0"/>
              <a:pPr/>
              <a:t>‹#›</a:t>
            </a:fld>
            <a:endParaRPr lang="en-US" dirty="0"/>
          </a:p>
        </p:txBody>
      </p:sp>
      <p:sp>
        <p:nvSpPr>
          <p:cNvPr id="24" name="Footer Placeholder 4">
            <a:extLst>
              <a:ext uri="{FF2B5EF4-FFF2-40B4-BE49-F238E27FC236}">
                <a16:creationId xmlns:a16="http://schemas.microsoft.com/office/drawing/2014/main" id="{E425C1DE-A790-4984-9E57-BE0DC16A43F9}"/>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Berling" panose="00000500000000000000" pitchFamily="50" charset="0"/>
                <a:ea typeface="Georgia" charset="0"/>
                <a:cs typeface="Georgia" charset="0"/>
              </a:defRPr>
            </a:lvl1pPr>
          </a:lstStyle>
          <a:p>
            <a:endParaRPr lang="en-US" dirty="0"/>
          </a:p>
        </p:txBody>
      </p:sp>
      <p:sp>
        <p:nvSpPr>
          <p:cNvPr id="25" name="TextBox 24">
            <a:extLst>
              <a:ext uri="{FF2B5EF4-FFF2-40B4-BE49-F238E27FC236}">
                <a16:creationId xmlns:a16="http://schemas.microsoft.com/office/drawing/2014/main" id="{FAA1440D-3D11-41EA-A21D-EC2FF834A0B3}"/>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4" name="Group 13">
            <a:extLst>
              <a:ext uri="{FF2B5EF4-FFF2-40B4-BE49-F238E27FC236}">
                <a16:creationId xmlns:a16="http://schemas.microsoft.com/office/drawing/2014/main" id="{9B1079C9-56BD-4633-8D92-C17DBA1C9DCE}"/>
              </a:ext>
            </a:extLst>
          </p:cNvPr>
          <p:cNvGrpSpPr/>
          <p:nvPr userDrawn="1"/>
        </p:nvGrpSpPr>
        <p:grpSpPr>
          <a:xfrm>
            <a:off x="287997" y="4392394"/>
            <a:ext cx="8705747" cy="691514"/>
            <a:chOff x="287996" y="4370703"/>
            <a:chExt cx="8705747" cy="688099"/>
          </a:xfrm>
        </p:grpSpPr>
        <p:sp>
          <p:nvSpPr>
            <p:cNvPr id="15" name="bk object 16">
              <a:extLst>
                <a:ext uri="{FF2B5EF4-FFF2-40B4-BE49-F238E27FC236}">
                  <a16:creationId xmlns:a16="http://schemas.microsoft.com/office/drawing/2014/main" id="{53B9B807-38AC-4E65-90C7-2EABCD4E5D38}"/>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6" name="bk object 17">
              <a:extLst>
                <a:ext uri="{FF2B5EF4-FFF2-40B4-BE49-F238E27FC236}">
                  <a16:creationId xmlns:a16="http://schemas.microsoft.com/office/drawing/2014/main" id="{5560BD49-FDCD-4AFB-BBFD-D54A65022AD9}"/>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7" name="bk object 18">
              <a:extLst>
                <a:ext uri="{FF2B5EF4-FFF2-40B4-BE49-F238E27FC236}">
                  <a16:creationId xmlns:a16="http://schemas.microsoft.com/office/drawing/2014/main" id="{8FEADE77-E9B3-47FC-A4DC-A914B460B9AC}"/>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21" name="bk object 19">
              <a:extLst>
                <a:ext uri="{FF2B5EF4-FFF2-40B4-BE49-F238E27FC236}">
                  <a16:creationId xmlns:a16="http://schemas.microsoft.com/office/drawing/2014/main" id="{55FEE34F-2EBD-46E5-B38E-0452264B7E0B}"/>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656854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 ANZ image 1- text centre righ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287339" y="293047"/>
            <a:ext cx="8569324" cy="3834938"/>
          </a:xfrm>
          <a:prstGeom prst="rect">
            <a:avLst/>
          </a:prstGeom>
          <a:solidFill>
            <a:srgbClr val="D8117D"/>
          </a:solidFill>
        </p:spPr>
        <p:txBody>
          <a:bodyPr lIns="288000" tIns="0" anchor="ctr"/>
          <a:lstStyle>
            <a:lvl1pPr marL="0" indent="0" algn="l">
              <a:buNone/>
              <a:defRPr sz="1608" b="1" baseline="0">
                <a:solidFill>
                  <a:schemeClr val="bg1"/>
                </a:solidFill>
                <a:latin typeface="Arial" charset="0"/>
                <a:ea typeface="Arial" charset="0"/>
                <a:cs typeface="Arial" charset="0"/>
              </a:defRPr>
            </a:lvl1pPr>
            <a:lvl2pPr marL="612724" indent="0">
              <a:buNone/>
              <a:defRPr sz="3752"/>
            </a:lvl2pPr>
            <a:lvl3pPr marL="1225450" indent="0">
              <a:buNone/>
              <a:defRPr sz="3216"/>
            </a:lvl3pPr>
            <a:lvl4pPr marL="1838176" indent="0">
              <a:buNone/>
              <a:defRPr sz="2680"/>
            </a:lvl4pPr>
            <a:lvl5pPr marL="2450902" indent="0">
              <a:buNone/>
              <a:defRPr sz="2680"/>
            </a:lvl5pPr>
            <a:lvl6pPr marL="3063626" indent="0">
              <a:buNone/>
              <a:defRPr sz="2680"/>
            </a:lvl6pPr>
            <a:lvl7pPr marL="3676350" indent="0">
              <a:buNone/>
              <a:defRPr sz="2680"/>
            </a:lvl7pPr>
            <a:lvl8pPr marL="4289076" indent="0">
              <a:buNone/>
              <a:defRPr sz="2680"/>
            </a:lvl8pPr>
            <a:lvl9pPr marL="4901800" indent="0">
              <a:buNone/>
              <a:defRPr sz="2680"/>
            </a:lvl9pPr>
          </a:lstStyle>
          <a:p>
            <a:r>
              <a:rPr lang="en-US" dirty="0"/>
              <a:t>CLICK ON THE IMAGE ICON TO INSERT AN IMAGE</a:t>
            </a:r>
          </a:p>
        </p:txBody>
      </p:sp>
      <p:sp>
        <p:nvSpPr>
          <p:cNvPr id="12" name="Title 1"/>
          <p:cNvSpPr>
            <a:spLocks noGrp="1"/>
          </p:cNvSpPr>
          <p:nvPr>
            <p:ph type="title"/>
          </p:nvPr>
        </p:nvSpPr>
        <p:spPr>
          <a:xfrm>
            <a:off x="4572001" y="293048"/>
            <a:ext cx="4006738" cy="3834938"/>
          </a:xfrm>
          <a:prstGeom prst="rect">
            <a:avLst/>
          </a:prstGeom>
        </p:spPr>
        <p:txBody>
          <a:bodyPr anchor="ctr" anchorCtr="0">
            <a:normAutofit/>
          </a:bodyPr>
          <a:lstStyle>
            <a:lvl1pPr algn="r">
              <a:defRPr sz="2800" baseline="0">
                <a:solidFill>
                  <a:schemeClr val="bg1"/>
                </a:solidFill>
              </a:defRPr>
            </a:lvl1pPr>
          </a:lstStyle>
          <a:p>
            <a:r>
              <a:rPr lang="en-US"/>
              <a:t>Click to edit Master title style</a:t>
            </a:r>
            <a:endParaRPr lang="en-US" dirty="0"/>
          </a:p>
        </p:txBody>
      </p:sp>
      <p:sp>
        <p:nvSpPr>
          <p:cNvPr id="28" name="Slide Number Placeholder 5">
            <a:extLst>
              <a:ext uri="{FF2B5EF4-FFF2-40B4-BE49-F238E27FC236}">
                <a16:creationId xmlns:a16="http://schemas.microsoft.com/office/drawing/2014/main" id="{F4D690C4-426C-4019-815C-A3D13878FAF5}"/>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Berling" panose="00000500000000000000" pitchFamily="50" charset="0"/>
                <a:ea typeface="Georgia" charset="0"/>
                <a:cs typeface="Georgia" charset="0"/>
              </a:defRPr>
            </a:lvl1pPr>
          </a:lstStyle>
          <a:p>
            <a:fld id="{3D91F78B-C812-4E48-B81F-B1B08AB207D4}" type="slidenum">
              <a:rPr lang="en-US" smtClean="0"/>
              <a:pPr/>
              <a:t>‹#›</a:t>
            </a:fld>
            <a:endParaRPr lang="en-US" dirty="0"/>
          </a:p>
        </p:txBody>
      </p:sp>
      <p:sp>
        <p:nvSpPr>
          <p:cNvPr id="29" name="Footer Placeholder 4">
            <a:extLst>
              <a:ext uri="{FF2B5EF4-FFF2-40B4-BE49-F238E27FC236}">
                <a16:creationId xmlns:a16="http://schemas.microsoft.com/office/drawing/2014/main" id="{954394F1-85B5-4F98-B170-4E9CC0A29137}"/>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Berling" panose="00000500000000000000" pitchFamily="50" charset="0"/>
                <a:ea typeface="Georgia" charset="0"/>
                <a:cs typeface="Georgia" charset="0"/>
              </a:defRPr>
            </a:lvl1pPr>
          </a:lstStyle>
          <a:p>
            <a:endParaRPr lang="en-US" dirty="0"/>
          </a:p>
        </p:txBody>
      </p:sp>
      <p:sp>
        <p:nvSpPr>
          <p:cNvPr id="30" name="TextBox 29">
            <a:extLst>
              <a:ext uri="{FF2B5EF4-FFF2-40B4-BE49-F238E27FC236}">
                <a16:creationId xmlns:a16="http://schemas.microsoft.com/office/drawing/2014/main" id="{7A6CD569-53BC-4136-BED5-2F4D39F99EA6}"/>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1" name="Group 10">
            <a:extLst>
              <a:ext uri="{FF2B5EF4-FFF2-40B4-BE49-F238E27FC236}">
                <a16:creationId xmlns:a16="http://schemas.microsoft.com/office/drawing/2014/main" id="{BC49F0E5-4334-46A9-BEF6-CEECF67288E1}"/>
              </a:ext>
            </a:extLst>
          </p:cNvPr>
          <p:cNvGrpSpPr/>
          <p:nvPr userDrawn="1"/>
        </p:nvGrpSpPr>
        <p:grpSpPr>
          <a:xfrm>
            <a:off x="287997" y="4392394"/>
            <a:ext cx="8705747" cy="691514"/>
            <a:chOff x="287996" y="4370703"/>
            <a:chExt cx="8705747" cy="688099"/>
          </a:xfrm>
        </p:grpSpPr>
        <p:sp>
          <p:nvSpPr>
            <p:cNvPr id="13" name="bk object 16">
              <a:extLst>
                <a:ext uri="{FF2B5EF4-FFF2-40B4-BE49-F238E27FC236}">
                  <a16:creationId xmlns:a16="http://schemas.microsoft.com/office/drawing/2014/main" id="{D7C04A2D-D333-484F-87D7-D91283200E6E}"/>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5" name="bk object 17">
              <a:extLst>
                <a:ext uri="{FF2B5EF4-FFF2-40B4-BE49-F238E27FC236}">
                  <a16:creationId xmlns:a16="http://schemas.microsoft.com/office/drawing/2014/main" id="{5C55E2C1-DAB7-455B-93BC-FD8E1B8E367A}"/>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6" name="bk object 18">
              <a:extLst>
                <a:ext uri="{FF2B5EF4-FFF2-40B4-BE49-F238E27FC236}">
                  <a16:creationId xmlns:a16="http://schemas.microsoft.com/office/drawing/2014/main" id="{A96F707A-8969-4D24-87B3-1DC81A6797E1}"/>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17" name="bk object 19">
              <a:extLst>
                <a:ext uri="{FF2B5EF4-FFF2-40B4-BE49-F238E27FC236}">
                  <a16:creationId xmlns:a16="http://schemas.microsoft.com/office/drawing/2014/main" id="{024B1F41-D09B-4927-B579-C79CCC2A9E57}"/>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2222804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 ANZ blank slide">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7E3EA02-8F7B-4B60-8645-5A8F8256775D}"/>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Berling" panose="00000500000000000000" pitchFamily="50" charset="0"/>
                <a:ea typeface="Georgia" charset="0"/>
                <a:cs typeface="Georgia" charset="0"/>
              </a:defRPr>
            </a:lvl1pPr>
          </a:lstStyle>
          <a:p>
            <a:fld id="{3D91F78B-C812-4E48-B81F-B1B08AB207D4}" type="slidenum">
              <a:rPr lang="en-US" smtClean="0"/>
              <a:pPr/>
              <a:t>‹#›</a:t>
            </a:fld>
            <a:endParaRPr lang="en-US" dirty="0"/>
          </a:p>
        </p:txBody>
      </p:sp>
      <p:sp>
        <p:nvSpPr>
          <p:cNvPr id="19" name="Footer Placeholder 4">
            <a:extLst>
              <a:ext uri="{FF2B5EF4-FFF2-40B4-BE49-F238E27FC236}">
                <a16:creationId xmlns:a16="http://schemas.microsoft.com/office/drawing/2014/main" id="{79F45BEA-0D2E-497B-9BE1-670AAFDCB473}"/>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Berling" panose="00000500000000000000" pitchFamily="50" charset="0"/>
                <a:ea typeface="Georgia" charset="0"/>
                <a:cs typeface="Georgia" charset="0"/>
              </a:defRPr>
            </a:lvl1pPr>
          </a:lstStyle>
          <a:p>
            <a:endParaRPr lang="en-US" dirty="0"/>
          </a:p>
        </p:txBody>
      </p:sp>
      <p:sp>
        <p:nvSpPr>
          <p:cNvPr id="21" name="TextBox 20">
            <a:extLst>
              <a:ext uri="{FF2B5EF4-FFF2-40B4-BE49-F238E27FC236}">
                <a16:creationId xmlns:a16="http://schemas.microsoft.com/office/drawing/2014/main" id="{78C1F0B6-FEC3-433F-8628-C79E797E151A}"/>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9" name="Group 8">
            <a:extLst>
              <a:ext uri="{FF2B5EF4-FFF2-40B4-BE49-F238E27FC236}">
                <a16:creationId xmlns:a16="http://schemas.microsoft.com/office/drawing/2014/main" id="{768B652C-EF07-42F3-AE54-5C4D5EEB6328}"/>
              </a:ext>
            </a:extLst>
          </p:cNvPr>
          <p:cNvGrpSpPr/>
          <p:nvPr userDrawn="1"/>
        </p:nvGrpSpPr>
        <p:grpSpPr>
          <a:xfrm>
            <a:off x="287997" y="4392394"/>
            <a:ext cx="8705747" cy="691514"/>
            <a:chOff x="287996" y="4370703"/>
            <a:chExt cx="8705747" cy="688099"/>
          </a:xfrm>
        </p:grpSpPr>
        <p:sp>
          <p:nvSpPr>
            <p:cNvPr id="10" name="bk object 16">
              <a:extLst>
                <a:ext uri="{FF2B5EF4-FFF2-40B4-BE49-F238E27FC236}">
                  <a16:creationId xmlns:a16="http://schemas.microsoft.com/office/drawing/2014/main" id="{6AAF3E07-803A-40C2-9E97-35F89C5A0CCF}"/>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6" name="bk object 17">
              <a:extLst>
                <a:ext uri="{FF2B5EF4-FFF2-40B4-BE49-F238E27FC236}">
                  <a16:creationId xmlns:a16="http://schemas.microsoft.com/office/drawing/2014/main" id="{B32E39AC-A8FE-4B97-A022-1E6778D10C13}"/>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7" name="bk object 18">
              <a:extLst>
                <a:ext uri="{FF2B5EF4-FFF2-40B4-BE49-F238E27FC236}">
                  <a16:creationId xmlns:a16="http://schemas.microsoft.com/office/drawing/2014/main" id="{0E0407FE-30F5-4496-A85B-7EFAA7448BC4}"/>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18" name="bk object 19">
              <a:extLst>
                <a:ext uri="{FF2B5EF4-FFF2-40B4-BE49-F238E27FC236}">
                  <a16:creationId xmlns:a16="http://schemas.microsoft.com/office/drawing/2014/main" id="{8A0C638E-98E7-40DD-AA1D-06E3B9D97484}"/>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3254674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 ANZ brand crop cover">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0294B0B8-C2C0-47C9-B411-FBBAF257524A}"/>
              </a:ext>
            </a:extLst>
          </p:cNvPr>
          <p:cNvSpPr/>
          <p:nvPr userDrawn="1"/>
        </p:nvSpPr>
        <p:spPr>
          <a:xfrm>
            <a:off x="287340" y="291956"/>
            <a:ext cx="8568055" cy="3763178"/>
          </a:xfrm>
          <a:custGeom>
            <a:avLst/>
            <a:gdLst/>
            <a:ahLst/>
            <a:cxnLst/>
            <a:rect l="l" t="t" r="r" b="b"/>
            <a:pathLst>
              <a:path w="8568055" h="3744595">
                <a:moveTo>
                  <a:pt x="0" y="3743998"/>
                </a:moveTo>
                <a:lnTo>
                  <a:pt x="8568004" y="3743998"/>
                </a:lnTo>
                <a:lnTo>
                  <a:pt x="8568004" y="0"/>
                </a:lnTo>
                <a:lnTo>
                  <a:pt x="0" y="0"/>
                </a:lnTo>
                <a:lnTo>
                  <a:pt x="0" y="3743998"/>
                </a:lnTo>
                <a:close/>
              </a:path>
            </a:pathLst>
          </a:custGeom>
          <a:solidFill>
            <a:srgbClr val="F3F4F4"/>
          </a:solidFill>
        </p:spPr>
        <p:txBody>
          <a:bodyPr wrap="square" lIns="0" tIns="0" rIns="0" bIns="0" rtlCol="0"/>
          <a:lstStyle/>
          <a:p>
            <a:endParaRPr sz="1350" dirty="0"/>
          </a:p>
        </p:txBody>
      </p:sp>
      <p:sp>
        <p:nvSpPr>
          <p:cNvPr id="21" name="object 2">
            <a:extLst>
              <a:ext uri="{FF2B5EF4-FFF2-40B4-BE49-F238E27FC236}">
                <a16:creationId xmlns:a16="http://schemas.microsoft.com/office/drawing/2014/main" id="{2D9FB6E1-11B7-4E34-91D0-F49D96A71EC4}"/>
              </a:ext>
            </a:extLst>
          </p:cNvPr>
          <p:cNvSpPr/>
          <p:nvPr userDrawn="1"/>
        </p:nvSpPr>
        <p:spPr>
          <a:xfrm>
            <a:off x="287997" y="2066593"/>
            <a:ext cx="2673350" cy="1985927"/>
          </a:xfrm>
          <a:custGeom>
            <a:avLst/>
            <a:gdLst/>
            <a:ahLst/>
            <a:cxnLst/>
            <a:rect l="l" t="t" r="r" b="b"/>
            <a:pathLst>
              <a:path w="2673350" h="1976120">
                <a:moveTo>
                  <a:pt x="2672982" y="1975620"/>
                </a:moveTo>
                <a:lnTo>
                  <a:pt x="0" y="1975620"/>
                </a:lnTo>
                <a:lnTo>
                  <a:pt x="0" y="1138739"/>
                </a:lnTo>
                <a:lnTo>
                  <a:pt x="1308882" y="0"/>
                </a:lnTo>
                <a:lnTo>
                  <a:pt x="1341714" y="36424"/>
                </a:lnTo>
                <a:lnTo>
                  <a:pt x="1439082" y="146773"/>
                </a:lnTo>
                <a:lnTo>
                  <a:pt x="1534734" y="258722"/>
                </a:lnTo>
                <a:lnTo>
                  <a:pt x="1628645" y="372258"/>
                </a:lnTo>
                <a:lnTo>
                  <a:pt x="1720786" y="487367"/>
                </a:lnTo>
                <a:lnTo>
                  <a:pt x="1811129" y="604036"/>
                </a:lnTo>
                <a:lnTo>
                  <a:pt x="1899649" y="722251"/>
                </a:lnTo>
                <a:lnTo>
                  <a:pt x="1986317" y="841997"/>
                </a:lnTo>
                <a:lnTo>
                  <a:pt x="2071105" y="963263"/>
                </a:lnTo>
                <a:lnTo>
                  <a:pt x="2153987" y="1086033"/>
                </a:lnTo>
                <a:lnTo>
                  <a:pt x="2234936" y="1210294"/>
                </a:lnTo>
                <a:lnTo>
                  <a:pt x="2313923" y="1336032"/>
                </a:lnTo>
                <a:lnTo>
                  <a:pt x="2390922" y="1463234"/>
                </a:lnTo>
                <a:lnTo>
                  <a:pt x="2465905" y="1591886"/>
                </a:lnTo>
                <a:lnTo>
                  <a:pt x="2538845" y="1721975"/>
                </a:lnTo>
                <a:lnTo>
                  <a:pt x="2609714" y="1853486"/>
                </a:lnTo>
                <a:lnTo>
                  <a:pt x="2672982" y="1975620"/>
                </a:lnTo>
                <a:close/>
              </a:path>
            </a:pathLst>
          </a:custGeom>
          <a:solidFill>
            <a:srgbClr val="00A2DD"/>
          </a:solidFill>
        </p:spPr>
        <p:txBody>
          <a:bodyPr wrap="square" lIns="0" tIns="0" rIns="0" bIns="0" rtlCol="0"/>
          <a:lstStyle/>
          <a:p>
            <a:endParaRPr sz="1350"/>
          </a:p>
        </p:txBody>
      </p:sp>
      <p:sp>
        <p:nvSpPr>
          <p:cNvPr id="22" name="object 3">
            <a:extLst>
              <a:ext uri="{FF2B5EF4-FFF2-40B4-BE49-F238E27FC236}">
                <a16:creationId xmlns:a16="http://schemas.microsoft.com/office/drawing/2014/main" id="{C7C014A5-3137-4950-90F2-249966934D05}"/>
              </a:ext>
            </a:extLst>
          </p:cNvPr>
          <p:cNvSpPr/>
          <p:nvPr userDrawn="1"/>
        </p:nvSpPr>
        <p:spPr>
          <a:xfrm>
            <a:off x="287997" y="289439"/>
            <a:ext cx="3341370" cy="1776613"/>
          </a:xfrm>
          <a:custGeom>
            <a:avLst/>
            <a:gdLst/>
            <a:ahLst/>
            <a:cxnLst/>
            <a:rect l="l" t="t" r="r" b="b"/>
            <a:pathLst>
              <a:path w="3341370" h="1767839">
                <a:moveTo>
                  <a:pt x="3340987" y="0"/>
                </a:moveTo>
                <a:lnTo>
                  <a:pt x="1308250" y="1767355"/>
                </a:lnTo>
                <a:lnTo>
                  <a:pt x="1237614" y="1690760"/>
                </a:lnTo>
                <a:lnTo>
                  <a:pt x="1096368" y="1541327"/>
                </a:lnTo>
                <a:lnTo>
                  <a:pt x="952317" y="1394659"/>
                </a:lnTo>
                <a:lnTo>
                  <a:pt x="842337" y="1286656"/>
                </a:lnTo>
                <a:lnTo>
                  <a:pt x="730614" y="1180510"/>
                </a:lnTo>
                <a:lnTo>
                  <a:pt x="617078" y="1076349"/>
                </a:lnTo>
                <a:lnTo>
                  <a:pt x="501659" y="974301"/>
                </a:lnTo>
                <a:lnTo>
                  <a:pt x="384285" y="874496"/>
                </a:lnTo>
                <a:lnTo>
                  <a:pt x="294164" y="800861"/>
                </a:lnTo>
                <a:lnTo>
                  <a:pt x="57111" y="615511"/>
                </a:lnTo>
                <a:lnTo>
                  <a:pt x="0" y="573836"/>
                </a:lnTo>
                <a:lnTo>
                  <a:pt x="0" y="0"/>
                </a:lnTo>
                <a:lnTo>
                  <a:pt x="3340987" y="0"/>
                </a:lnTo>
                <a:close/>
              </a:path>
            </a:pathLst>
          </a:custGeom>
          <a:solidFill>
            <a:srgbClr val="D2252F"/>
          </a:solidFill>
        </p:spPr>
        <p:txBody>
          <a:bodyPr wrap="square" lIns="0" tIns="0" rIns="0" bIns="0" rtlCol="0"/>
          <a:lstStyle/>
          <a:p>
            <a:endParaRPr sz="1350"/>
          </a:p>
        </p:txBody>
      </p:sp>
      <p:sp>
        <p:nvSpPr>
          <p:cNvPr id="23" name="object 4">
            <a:extLst>
              <a:ext uri="{FF2B5EF4-FFF2-40B4-BE49-F238E27FC236}">
                <a16:creationId xmlns:a16="http://schemas.microsoft.com/office/drawing/2014/main" id="{406B3D39-175A-4E77-B1E9-1FD207C7A9AF}"/>
              </a:ext>
            </a:extLst>
          </p:cNvPr>
          <p:cNvSpPr/>
          <p:nvPr userDrawn="1"/>
        </p:nvSpPr>
        <p:spPr>
          <a:xfrm>
            <a:off x="287999" y="851063"/>
            <a:ext cx="1308735" cy="2359884"/>
          </a:xfrm>
          <a:custGeom>
            <a:avLst/>
            <a:gdLst/>
            <a:ahLst/>
            <a:cxnLst/>
            <a:rect l="l" t="t" r="r" b="b"/>
            <a:pathLst>
              <a:path w="1308735" h="2348230">
                <a:moveTo>
                  <a:pt x="1308250" y="1208505"/>
                </a:moveTo>
                <a:lnTo>
                  <a:pt x="1308584" y="1209983"/>
                </a:lnTo>
                <a:lnTo>
                  <a:pt x="0" y="2348203"/>
                </a:lnTo>
                <a:lnTo>
                  <a:pt x="0" y="0"/>
                </a:lnTo>
                <a:lnTo>
                  <a:pt x="72656" y="56335"/>
                </a:lnTo>
                <a:lnTo>
                  <a:pt x="384284" y="315645"/>
                </a:lnTo>
                <a:lnTo>
                  <a:pt x="462754" y="381926"/>
                </a:lnTo>
                <a:lnTo>
                  <a:pt x="578818" y="483241"/>
                </a:lnTo>
                <a:lnTo>
                  <a:pt x="692974" y="586712"/>
                </a:lnTo>
                <a:lnTo>
                  <a:pt x="805293" y="692211"/>
                </a:lnTo>
                <a:lnTo>
                  <a:pt x="915846" y="799609"/>
                </a:lnTo>
                <a:lnTo>
                  <a:pt x="1024703" y="908777"/>
                </a:lnTo>
                <a:lnTo>
                  <a:pt x="1167331" y="1056866"/>
                </a:lnTo>
                <a:lnTo>
                  <a:pt x="1308250" y="1208505"/>
                </a:lnTo>
                <a:close/>
              </a:path>
            </a:pathLst>
          </a:custGeom>
          <a:solidFill>
            <a:srgbClr val="133671"/>
          </a:solidFill>
        </p:spPr>
        <p:txBody>
          <a:bodyPr wrap="square" lIns="0" tIns="0" rIns="0" bIns="0" rtlCol="0"/>
          <a:lstStyle/>
          <a:p>
            <a:endParaRPr sz="1350"/>
          </a:p>
        </p:txBody>
      </p:sp>
      <p:sp>
        <p:nvSpPr>
          <p:cNvPr id="24" name="object 8">
            <a:extLst>
              <a:ext uri="{FF2B5EF4-FFF2-40B4-BE49-F238E27FC236}">
                <a16:creationId xmlns:a16="http://schemas.microsoft.com/office/drawing/2014/main" id="{FF124F24-B3EF-45A3-AC28-80A082509EF9}"/>
              </a:ext>
            </a:extLst>
          </p:cNvPr>
          <p:cNvSpPr/>
          <p:nvPr userDrawn="1"/>
        </p:nvSpPr>
        <p:spPr>
          <a:xfrm>
            <a:off x="2965504" y="4057840"/>
            <a:ext cx="535940" cy="0"/>
          </a:xfrm>
          <a:custGeom>
            <a:avLst/>
            <a:gdLst/>
            <a:ahLst/>
            <a:cxnLst/>
            <a:rect l="l" t="t" r="r" b="b"/>
            <a:pathLst>
              <a:path w="535939">
                <a:moveTo>
                  <a:pt x="535495" y="0"/>
                </a:moveTo>
                <a:lnTo>
                  <a:pt x="0" y="0"/>
                </a:lnTo>
              </a:path>
            </a:pathLst>
          </a:custGeom>
          <a:ln w="38100">
            <a:solidFill>
              <a:srgbClr val="171A60"/>
            </a:solidFill>
          </a:ln>
        </p:spPr>
        <p:txBody>
          <a:bodyPr wrap="square" lIns="0" tIns="0" rIns="0" bIns="0" rtlCol="0"/>
          <a:lstStyle/>
          <a:p>
            <a:endParaRPr sz="1350"/>
          </a:p>
        </p:txBody>
      </p:sp>
      <p:sp>
        <p:nvSpPr>
          <p:cNvPr id="25" name="object 9">
            <a:extLst>
              <a:ext uri="{FF2B5EF4-FFF2-40B4-BE49-F238E27FC236}">
                <a16:creationId xmlns:a16="http://schemas.microsoft.com/office/drawing/2014/main" id="{B42C7C9C-196F-4448-9AC7-D40D00EB1CF9}"/>
              </a:ext>
            </a:extLst>
          </p:cNvPr>
          <p:cNvSpPr/>
          <p:nvPr userDrawn="1"/>
        </p:nvSpPr>
        <p:spPr>
          <a:xfrm>
            <a:off x="287998" y="4057840"/>
            <a:ext cx="2677795" cy="0"/>
          </a:xfrm>
          <a:custGeom>
            <a:avLst/>
            <a:gdLst/>
            <a:ahLst/>
            <a:cxnLst/>
            <a:rect l="l" t="t" r="r" b="b"/>
            <a:pathLst>
              <a:path w="2677795">
                <a:moveTo>
                  <a:pt x="2677502" y="0"/>
                </a:moveTo>
                <a:lnTo>
                  <a:pt x="0" y="0"/>
                </a:lnTo>
              </a:path>
            </a:pathLst>
          </a:custGeom>
          <a:ln w="38100">
            <a:solidFill>
              <a:srgbClr val="00A3DD"/>
            </a:solidFill>
          </a:ln>
        </p:spPr>
        <p:txBody>
          <a:bodyPr wrap="square" lIns="0" tIns="0" rIns="0" bIns="0" rtlCol="0"/>
          <a:lstStyle/>
          <a:p>
            <a:endParaRPr sz="1350"/>
          </a:p>
        </p:txBody>
      </p:sp>
      <p:sp>
        <p:nvSpPr>
          <p:cNvPr id="26" name="object 10">
            <a:extLst>
              <a:ext uri="{FF2B5EF4-FFF2-40B4-BE49-F238E27FC236}">
                <a16:creationId xmlns:a16="http://schemas.microsoft.com/office/drawing/2014/main" id="{10A8D8E5-96E3-4EE0-B8F6-D6AE920000E1}"/>
              </a:ext>
            </a:extLst>
          </p:cNvPr>
          <p:cNvSpPr/>
          <p:nvPr userDrawn="1"/>
        </p:nvSpPr>
        <p:spPr>
          <a:xfrm>
            <a:off x="3500993" y="4057840"/>
            <a:ext cx="5355590" cy="0"/>
          </a:xfrm>
          <a:custGeom>
            <a:avLst/>
            <a:gdLst/>
            <a:ahLst/>
            <a:cxnLst/>
            <a:rect l="l" t="t" r="r" b="b"/>
            <a:pathLst>
              <a:path w="5355590">
                <a:moveTo>
                  <a:pt x="5355005" y="0"/>
                </a:moveTo>
                <a:lnTo>
                  <a:pt x="0" y="0"/>
                </a:lnTo>
              </a:path>
            </a:pathLst>
          </a:custGeom>
          <a:ln w="38100">
            <a:solidFill>
              <a:srgbClr val="D22630"/>
            </a:solidFill>
          </a:ln>
        </p:spPr>
        <p:txBody>
          <a:bodyPr wrap="square" lIns="0" tIns="0" rIns="0" bIns="0" rtlCol="0"/>
          <a:lstStyle/>
          <a:p>
            <a:endParaRPr sz="1350"/>
          </a:p>
        </p:txBody>
      </p:sp>
      <p:sp>
        <p:nvSpPr>
          <p:cNvPr id="27" name="object 11">
            <a:extLst>
              <a:ext uri="{FF2B5EF4-FFF2-40B4-BE49-F238E27FC236}">
                <a16:creationId xmlns:a16="http://schemas.microsoft.com/office/drawing/2014/main" id="{D4ABDC0B-07F6-4FA7-8593-2B4145DD73C8}"/>
              </a:ext>
            </a:extLst>
          </p:cNvPr>
          <p:cNvSpPr/>
          <p:nvPr userDrawn="1"/>
        </p:nvSpPr>
        <p:spPr>
          <a:xfrm>
            <a:off x="7621399" y="4147683"/>
            <a:ext cx="1381490" cy="915320"/>
          </a:xfrm>
          <a:prstGeom prst="rect">
            <a:avLst/>
          </a:prstGeom>
          <a:blipFill>
            <a:blip r:embed="rId2" cstate="print"/>
            <a:stretch>
              <a:fillRect/>
            </a:stretch>
          </a:blipFill>
        </p:spPr>
        <p:txBody>
          <a:bodyPr wrap="square" lIns="0" tIns="0" rIns="0" bIns="0" rtlCol="0"/>
          <a:lstStyle/>
          <a:p>
            <a:endParaRPr sz="1350"/>
          </a:p>
        </p:txBody>
      </p:sp>
      <p:pic>
        <p:nvPicPr>
          <p:cNvPr id="28" name="Picture 27">
            <a:extLst>
              <a:ext uri="{FF2B5EF4-FFF2-40B4-BE49-F238E27FC236}">
                <a16:creationId xmlns:a16="http://schemas.microsoft.com/office/drawing/2014/main" id="{E38B6456-288F-46F3-A375-54F8ED86E8E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87338" y="4591356"/>
            <a:ext cx="1880616" cy="235861"/>
          </a:xfrm>
          <a:prstGeom prst="rect">
            <a:avLst/>
          </a:prstGeom>
        </p:spPr>
      </p:pic>
    </p:spTree>
    <p:extLst>
      <p:ext uri="{BB962C8B-B14F-4D97-AF65-F5344CB8AC3E}">
        <p14:creationId xmlns:p14="http://schemas.microsoft.com/office/powerpoint/2010/main" val="3840325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 ANZ section divider">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B916EA94-D41D-4FC2-B9EC-D38759AD3D73}"/>
              </a:ext>
            </a:extLst>
          </p:cNvPr>
          <p:cNvSpPr>
            <a:spLocks noGrp="1"/>
          </p:cNvSpPr>
          <p:nvPr>
            <p:ph type="pic" idx="1" hasCustomPrompt="1"/>
          </p:nvPr>
        </p:nvSpPr>
        <p:spPr>
          <a:xfrm>
            <a:off x="287339" y="293047"/>
            <a:ext cx="8569324" cy="3755345"/>
          </a:xfrm>
          <a:prstGeom prst="rect">
            <a:avLst/>
          </a:prstGeom>
          <a:solidFill>
            <a:srgbClr val="D8117D"/>
          </a:solidFill>
        </p:spPr>
        <p:txBody>
          <a:bodyPr lIns="288000" tIns="0" anchor="ctr"/>
          <a:lstStyle>
            <a:lvl1pPr marL="0" indent="0" algn="l">
              <a:buNone/>
              <a:defRPr sz="1206" b="1" baseline="0">
                <a:solidFill>
                  <a:schemeClr val="bg1"/>
                </a:solidFill>
                <a:latin typeface="Arial" charset="0"/>
                <a:ea typeface="Arial" charset="0"/>
                <a:cs typeface="Arial" charset="0"/>
              </a:defRPr>
            </a:lvl1pPr>
            <a:lvl2pPr marL="459543" indent="0">
              <a:buNone/>
              <a:defRPr sz="2814"/>
            </a:lvl2pPr>
            <a:lvl3pPr marL="919088" indent="0">
              <a:buNone/>
              <a:defRPr sz="2412"/>
            </a:lvl3pPr>
            <a:lvl4pPr marL="1378632" indent="0">
              <a:buNone/>
              <a:defRPr sz="2010"/>
            </a:lvl4pPr>
            <a:lvl5pPr marL="1838177" indent="0">
              <a:buNone/>
              <a:defRPr sz="2010"/>
            </a:lvl5pPr>
            <a:lvl6pPr marL="2297720" indent="0">
              <a:buNone/>
              <a:defRPr sz="2010"/>
            </a:lvl6pPr>
            <a:lvl7pPr marL="2757263" indent="0">
              <a:buNone/>
              <a:defRPr sz="2010"/>
            </a:lvl7pPr>
            <a:lvl8pPr marL="3216807" indent="0">
              <a:buNone/>
              <a:defRPr sz="2010"/>
            </a:lvl8pPr>
            <a:lvl9pPr marL="3676350" indent="0">
              <a:buNone/>
              <a:defRPr sz="2010"/>
            </a:lvl9pPr>
          </a:lstStyle>
          <a:p>
            <a:r>
              <a:rPr lang="en-US" dirty="0"/>
              <a:t>CLICK ON THE IMAGE ICON TO INSERT AN IMAGE</a:t>
            </a:r>
          </a:p>
        </p:txBody>
      </p:sp>
      <p:sp>
        <p:nvSpPr>
          <p:cNvPr id="9" name="Rectangle 8">
            <a:extLst>
              <a:ext uri="{FF2B5EF4-FFF2-40B4-BE49-F238E27FC236}">
                <a16:creationId xmlns:a16="http://schemas.microsoft.com/office/drawing/2014/main" id="{CEC2D67A-126C-4307-9661-95E07F133F0D}"/>
              </a:ext>
            </a:extLst>
          </p:cNvPr>
          <p:cNvSpPr>
            <a:spLocks/>
          </p:cNvSpPr>
          <p:nvPr/>
        </p:nvSpPr>
        <p:spPr>
          <a:xfrm>
            <a:off x="7703737" y="1215742"/>
            <a:ext cx="864000" cy="3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350" dirty="0"/>
              <a:t> </a:t>
            </a:r>
          </a:p>
        </p:txBody>
      </p:sp>
      <p:sp>
        <p:nvSpPr>
          <p:cNvPr id="5" name="Title 4">
            <a:extLst>
              <a:ext uri="{FF2B5EF4-FFF2-40B4-BE49-F238E27FC236}">
                <a16:creationId xmlns:a16="http://schemas.microsoft.com/office/drawing/2014/main" id="{B0F98407-B1F2-4C17-8BC2-A9DDB37A2486}"/>
              </a:ext>
            </a:extLst>
          </p:cNvPr>
          <p:cNvSpPr>
            <a:spLocks noGrp="1"/>
          </p:cNvSpPr>
          <p:nvPr>
            <p:ph type="title"/>
          </p:nvPr>
        </p:nvSpPr>
        <p:spPr>
          <a:xfrm>
            <a:off x="2167955" y="1096207"/>
            <a:ext cx="6399786" cy="723573"/>
          </a:xfrm>
        </p:spPr>
        <p:txBody>
          <a:bodyPr>
            <a:noAutofit/>
          </a:bodyPr>
          <a:lstStyle>
            <a:lvl1pPr algn="r">
              <a:defRPr sz="2100" baseline="0">
                <a:solidFill>
                  <a:schemeClr val="bg1"/>
                </a:solidFill>
              </a:defRPr>
            </a:lvl1pPr>
          </a:lstStyle>
          <a:p>
            <a:r>
              <a:rPr lang="en-US"/>
              <a:t>Click to edit Master title style</a:t>
            </a:r>
            <a:endParaRPr lang="en-NZ" dirty="0"/>
          </a:p>
        </p:txBody>
      </p:sp>
      <p:sp>
        <p:nvSpPr>
          <p:cNvPr id="21" name="Text Placeholder 20">
            <a:extLst>
              <a:ext uri="{FF2B5EF4-FFF2-40B4-BE49-F238E27FC236}">
                <a16:creationId xmlns:a16="http://schemas.microsoft.com/office/drawing/2014/main" id="{1236BF47-6A2B-4FE0-97C9-8328DB7577D5}"/>
              </a:ext>
            </a:extLst>
          </p:cNvPr>
          <p:cNvSpPr>
            <a:spLocks noGrp="1"/>
          </p:cNvSpPr>
          <p:nvPr>
            <p:ph type="body" sz="quarter" idx="10"/>
          </p:nvPr>
        </p:nvSpPr>
        <p:spPr>
          <a:xfrm>
            <a:off x="2167955" y="2002549"/>
            <a:ext cx="6399786" cy="506016"/>
          </a:xfrm>
        </p:spPr>
        <p:txBody>
          <a:bodyPr/>
          <a:lstStyle>
            <a:lvl1pPr algn="r">
              <a:defRPr sz="1200" b="0" i="1" baseline="0">
                <a:solidFill>
                  <a:schemeClr val="bg1"/>
                </a:solidFill>
                <a:latin typeface="Times New Roman" panose="02020603050405020304" pitchFamily="18" charset="0"/>
              </a:defRPr>
            </a:lvl1pPr>
          </a:lstStyle>
          <a:p>
            <a:pPr lvl="0"/>
            <a:r>
              <a:rPr lang="en-US"/>
              <a:t>Edit Master text styles</a:t>
            </a:r>
          </a:p>
        </p:txBody>
      </p:sp>
      <p:grpSp>
        <p:nvGrpSpPr>
          <p:cNvPr id="2" name="Group 1">
            <a:extLst>
              <a:ext uri="{FF2B5EF4-FFF2-40B4-BE49-F238E27FC236}">
                <a16:creationId xmlns:a16="http://schemas.microsoft.com/office/drawing/2014/main" id="{D545F429-2F6C-455E-B7EC-B9193C6939A4}"/>
              </a:ext>
            </a:extLst>
          </p:cNvPr>
          <p:cNvGrpSpPr/>
          <p:nvPr userDrawn="1"/>
        </p:nvGrpSpPr>
        <p:grpSpPr>
          <a:xfrm>
            <a:off x="287340" y="4064500"/>
            <a:ext cx="8715551" cy="998504"/>
            <a:chOff x="287338" y="4044427"/>
            <a:chExt cx="8715551" cy="993573"/>
          </a:xfrm>
        </p:grpSpPr>
        <p:pic>
          <p:nvPicPr>
            <p:cNvPr id="13" name="Picture 12">
              <a:extLst>
                <a:ext uri="{FF2B5EF4-FFF2-40B4-BE49-F238E27FC236}">
                  <a16:creationId xmlns:a16="http://schemas.microsoft.com/office/drawing/2014/main" id="{6DAB7CCA-7BFC-49D8-89E3-804C88BE6F4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7338" y="4568683"/>
              <a:ext cx="1880616" cy="234696"/>
            </a:xfrm>
            <a:prstGeom prst="rect">
              <a:avLst/>
            </a:prstGeom>
          </p:spPr>
        </p:pic>
        <p:sp>
          <p:nvSpPr>
            <p:cNvPr id="15" name="object 8">
              <a:extLst>
                <a:ext uri="{FF2B5EF4-FFF2-40B4-BE49-F238E27FC236}">
                  <a16:creationId xmlns:a16="http://schemas.microsoft.com/office/drawing/2014/main" id="{9736A4DA-BDCD-4180-B943-FE1DA679C96A}"/>
                </a:ext>
              </a:extLst>
            </p:cNvPr>
            <p:cNvSpPr/>
            <p:nvPr userDrawn="1"/>
          </p:nvSpPr>
          <p:spPr>
            <a:xfrm>
              <a:off x="2965504" y="4044427"/>
              <a:ext cx="535940" cy="0"/>
            </a:xfrm>
            <a:custGeom>
              <a:avLst/>
              <a:gdLst/>
              <a:ahLst/>
              <a:cxnLst/>
              <a:rect l="l" t="t" r="r" b="b"/>
              <a:pathLst>
                <a:path w="535939">
                  <a:moveTo>
                    <a:pt x="535495" y="0"/>
                  </a:moveTo>
                  <a:lnTo>
                    <a:pt x="0" y="0"/>
                  </a:lnTo>
                </a:path>
              </a:pathLst>
            </a:custGeom>
            <a:ln w="38100">
              <a:solidFill>
                <a:srgbClr val="00619E"/>
              </a:solidFill>
            </a:ln>
          </p:spPr>
          <p:txBody>
            <a:bodyPr wrap="square" lIns="0" tIns="0" rIns="0" bIns="0" rtlCol="0"/>
            <a:lstStyle/>
            <a:p>
              <a:endParaRPr sz="1350"/>
            </a:p>
          </p:txBody>
        </p:sp>
        <p:sp>
          <p:nvSpPr>
            <p:cNvPr id="16" name="object 9">
              <a:extLst>
                <a:ext uri="{FF2B5EF4-FFF2-40B4-BE49-F238E27FC236}">
                  <a16:creationId xmlns:a16="http://schemas.microsoft.com/office/drawing/2014/main" id="{2B0FDC65-4A77-4F45-9607-BD05D18EC057}"/>
                </a:ext>
              </a:extLst>
            </p:cNvPr>
            <p:cNvSpPr/>
            <p:nvPr userDrawn="1"/>
          </p:nvSpPr>
          <p:spPr>
            <a:xfrm>
              <a:off x="287996" y="4044427"/>
              <a:ext cx="2677795" cy="0"/>
            </a:xfrm>
            <a:custGeom>
              <a:avLst/>
              <a:gdLst/>
              <a:ahLst/>
              <a:cxnLst/>
              <a:rect l="l" t="t" r="r" b="b"/>
              <a:pathLst>
                <a:path w="2677795">
                  <a:moveTo>
                    <a:pt x="2677502" y="0"/>
                  </a:moveTo>
                  <a:lnTo>
                    <a:pt x="0" y="0"/>
                  </a:lnTo>
                </a:path>
              </a:pathLst>
            </a:custGeom>
            <a:ln w="38100">
              <a:solidFill>
                <a:srgbClr val="EA7600"/>
              </a:solidFill>
            </a:ln>
          </p:spPr>
          <p:txBody>
            <a:bodyPr wrap="square" lIns="0" tIns="0" rIns="0" bIns="0" rtlCol="0"/>
            <a:lstStyle/>
            <a:p>
              <a:endParaRPr sz="1350"/>
            </a:p>
          </p:txBody>
        </p:sp>
        <p:sp>
          <p:nvSpPr>
            <p:cNvPr id="17" name="object 10">
              <a:extLst>
                <a:ext uri="{FF2B5EF4-FFF2-40B4-BE49-F238E27FC236}">
                  <a16:creationId xmlns:a16="http://schemas.microsoft.com/office/drawing/2014/main" id="{C43D87EB-CABB-446D-98B8-0AF795F3B55F}"/>
                </a:ext>
              </a:extLst>
            </p:cNvPr>
            <p:cNvSpPr/>
            <p:nvPr userDrawn="1"/>
          </p:nvSpPr>
          <p:spPr>
            <a:xfrm>
              <a:off x="3500993" y="4044427"/>
              <a:ext cx="5355590" cy="0"/>
            </a:xfrm>
            <a:custGeom>
              <a:avLst/>
              <a:gdLst/>
              <a:ahLst/>
              <a:cxnLst/>
              <a:rect l="l" t="t" r="r" b="b"/>
              <a:pathLst>
                <a:path w="5355590">
                  <a:moveTo>
                    <a:pt x="5355005" y="0"/>
                  </a:moveTo>
                  <a:lnTo>
                    <a:pt x="0" y="0"/>
                  </a:lnTo>
                </a:path>
              </a:pathLst>
            </a:custGeom>
            <a:ln w="38100">
              <a:solidFill>
                <a:srgbClr val="00A3DD"/>
              </a:solidFill>
            </a:ln>
          </p:spPr>
          <p:txBody>
            <a:bodyPr wrap="square" lIns="0" tIns="0" rIns="0" bIns="0" rtlCol="0"/>
            <a:lstStyle/>
            <a:p>
              <a:endParaRPr sz="1350"/>
            </a:p>
          </p:txBody>
        </p:sp>
        <p:sp>
          <p:nvSpPr>
            <p:cNvPr id="18" name="object 11">
              <a:extLst>
                <a:ext uri="{FF2B5EF4-FFF2-40B4-BE49-F238E27FC236}">
                  <a16:creationId xmlns:a16="http://schemas.microsoft.com/office/drawing/2014/main" id="{C5EC6485-56F2-4FD5-96C7-DD2FE6CAD963}"/>
                </a:ext>
              </a:extLst>
            </p:cNvPr>
            <p:cNvSpPr/>
            <p:nvPr userDrawn="1"/>
          </p:nvSpPr>
          <p:spPr>
            <a:xfrm>
              <a:off x="7621399" y="4127200"/>
              <a:ext cx="1381490" cy="910800"/>
            </a:xfrm>
            <a:prstGeom prst="rect">
              <a:avLst/>
            </a:prstGeom>
            <a:blipFill>
              <a:blip r:embed="rId3" cstate="print"/>
              <a:stretch>
                <a:fillRect/>
              </a:stretch>
            </a:blipFill>
          </p:spPr>
          <p:txBody>
            <a:bodyPr wrap="square" lIns="0" tIns="0" rIns="0" bIns="0" rtlCol="0"/>
            <a:lstStyle/>
            <a:p>
              <a:endParaRPr sz="1350"/>
            </a:p>
          </p:txBody>
        </p:sp>
      </p:grpSp>
    </p:spTree>
    <p:extLst>
      <p:ext uri="{BB962C8B-B14F-4D97-AF65-F5344CB8AC3E}">
        <p14:creationId xmlns:p14="http://schemas.microsoft.com/office/powerpoint/2010/main" val="3842919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 ANZ 1 column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287342" y="322018"/>
            <a:ext cx="8568587" cy="706134"/>
          </a:xfrm>
          <a:prstGeom prst="rect">
            <a:avLst/>
          </a:prstGeom>
        </p:spPr>
        <p:txBody>
          <a:bodyPr anchor="b" anchorCtr="0">
            <a:normAutofit/>
          </a:bodyPr>
          <a:lstStyle>
            <a:lvl1pPr>
              <a:defRPr sz="2250" baseline="0">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87339" y="1257300"/>
            <a:ext cx="8569244" cy="2911636"/>
          </a:xfrm>
          <a:prstGeom prst="rect">
            <a:avLst/>
          </a:prstGeom>
        </p:spPr>
        <p:txBody>
          <a:bodyPr/>
          <a:lstStyle>
            <a:lvl1pPr marL="0" indent="0">
              <a:lnSpc>
                <a:spcPct val="150000"/>
              </a:lnSpc>
              <a:spcBef>
                <a:spcPts val="750"/>
              </a:spcBef>
              <a:spcAft>
                <a:spcPts val="0"/>
              </a:spcAft>
              <a:buNone/>
              <a:defRPr sz="1650" b="1" baseline="0">
                <a:latin typeface="Arial" panose="020B0604020202020204" pitchFamily="34" charset="0"/>
              </a:defRPr>
            </a:lvl1pPr>
            <a:lvl2pPr marL="0" indent="0">
              <a:lnSpc>
                <a:spcPct val="120000"/>
              </a:lnSpc>
              <a:spcBef>
                <a:spcPts val="0"/>
              </a:spcBef>
              <a:spcAft>
                <a:spcPts val="750"/>
              </a:spcAft>
              <a:buNone/>
              <a:defRPr sz="1501" b="1" baseline="0">
                <a:solidFill>
                  <a:srgbClr val="58595A"/>
                </a:solidFill>
                <a:latin typeface="Berling" panose="00000500000000000000" pitchFamily="50" charset="0"/>
              </a:defRPr>
            </a:lvl2pPr>
            <a:lvl3pPr marL="0" indent="0">
              <a:lnSpc>
                <a:spcPct val="120000"/>
              </a:lnSpc>
              <a:spcBef>
                <a:spcPts val="0"/>
              </a:spcBef>
              <a:spcAft>
                <a:spcPts val="750"/>
              </a:spcAft>
              <a:buNone/>
              <a:defRPr sz="1501" b="0" baseline="0">
                <a:latin typeface="Times New Roman" panose="02020603050405020304" pitchFamily="18" charset="0"/>
              </a:defRPr>
            </a:lvl3pPr>
            <a:lvl4pPr marL="486695" indent="-243010">
              <a:lnSpc>
                <a:spcPct val="120000"/>
              </a:lnSpc>
              <a:spcBef>
                <a:spcPts val="0"/>
              </a:spcBef>
              <a:spcAft>
                <a:spcPts val="225"/>
              </a:spcAft>
              <a:buClr>
                <a:schemeClr val="accent1"/>
              </a:buClr>
              <a:buSzPct val="120000"/>
              <a:buFont typeface="Arial" panose="020B0604020202020204" pitchFamily="34" charset="0"/>
              <a:buChar char="•"/>
              <a:defRPr sz="1350" baseline="0">
                <a:latin typeface="Times New Roman" panose="02020603050405020304" pitchFamily="18" charset="0"/>
              </a:defRPr>
            </a:lvl4pPr>
            <a:lvl5pPr marL="486020" indent="-243010">
              <a:lnSpc>
                <a:spcPct val="120000"/>
              </a:lnSpc>
              <a:spcBef>
                <a:spcPts val="0"/>
              </a:spcBef>
              <a:spcAft>
                <a:spcPts val="225"/>
              </a:spcAft>
              <a:buFont typeface="+mj-lt"/>
              <a:buAutoNum type="arabicPeriod"/>
              <a:defRPr sz="1350" b="0" baseline="0">
                <a:solidFill>
                  <a:srgbClr val="58595A"/>
                </a:solidFill>
                <a:latin typeface="Times New Roman" panose="02020603050405020304" pitchFamily="18" charset="0"/>
              </a:defRPr>
            </a:lvl5pPr>
            <a:lvl6pPr marL="486020" indent="-243010">
              <a:lnSpc>
                <a:spcPct val="120000"/>
              </a:lnSpc>
              <a:spcBef>
                <a:spcPts val="450"/>
              </a:spcBef>
              <a:buFont typeface="Arial" panose="020B0604020202020204" pitchFamily="34" charset="0"/>
              <a:buChar char="•"/>
              <a:defRPr sz="1050" b="0" baseline="0">
                <a:solidFill>
                  <a:srgbClr val="58595A"/>
                </a:solidFill>
                <a:latin typeface="Times New Roman" panose="02020603050405020304" pitchFamily="18" charset="0"/>
              </a:defRPr>
            </a:lvl6pPr>
            <a:lvl7pPr marL="486020" indent="-243010">
              <a:lnSpc>
                <a:spcPct val="120000"/>
              </a:lnSpc>
              <a:spcBef>
                <a:spcPts val="0"/>
              </a:spcBef>
              <a:spcAft>
                <a:spcPts val="150"/>
              </a:spcAft>
              <a:buClr>
                <a:schemeClr val="tx2"/>
              </a:buClr>
              <a:buSzPct val="120000"/>
              <a:buFont typeface="+mj-lt"/>
              <a:buAutoNum type="arabicPeriod"/>
              <a:defRPr sz="1050" baseline="0">
                <a:solidFill>
                  <a:srgbClr val="58595A"/>
                </a:solidFill>
                <a:latin typeface="+mn-lt"/>
              </a:defRPr>
            </a:lvl7pPr>
            <a:lvl8pPr marL="0" indent="0">
              <a:lnSpc>
                <a:spcPct val="110000"/>
              </a:lnSpc>
              <a:spcBef>
                <a:spcPts val="0"/>
              </a:spcBef>
              <a:spcAft>
                <a:spcPts val="150"/>
              </a:spcAft>
              <a:buFont typeface="+mj-lt"/>
              <a:buNone/>
              <a:defRPr sz="750" baseline="0">
                <a:solidFill>
                  <a:srgbClr val="58595A"/>
                </a:solidFill>
              </a:defRPr>
            </a:lvl8pPr>
            <a:lvl9pPr marL="0" indent="0">
              <a:lnSpc>
                <a:spcPct val="101000"/>
              </a:lnSpc>
              <a:spcBef>
                <a:spcPts val="450"/>
              </a:spcBef>
              <a:buNone/>
              <a:defRPr sz="750" i="1" u="none" baseline="0">
                <a:solidFill>
                  <a:srgbClr val="58595A"/>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3A2C899B-D1F4-43D5-9323-0D2E4726951D}"/>
              </a:ext>
            </a:extLst>
          </p:cNvPr>
          <p:cNvSpPr>
            <a:spLocks noGrp="1"/>
          </p:cNvSpPr>
          <p:nvPr>
            <p:ph type="sldNum" sz="quarter" idx="12"/>
          </p:nvPr>
        </p:nvSpPr>
        <p:spPr>
          <a:xfrm>
            <a:off x="287340" y="4675660"/>
            <a:ext cx="277927" cy="144120"/>
          </a:xfrm>
          <a:prstGeom prst="rect">
            <a:avLst/>
          </a:prstGeom>
        </p:spPr>
        <p:txBody>
          <a:bodyPr lIns="0" tIns="0" rIns="0" bIns="0" anchor="ctr" anchorCtr="0"/>
          <a:lstStyle>
            <a:lvl1pPr algn="l">
              <a:defRPr sz="6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16" name="Footer Placeholder 4">
            <a:extLst>
              <a:ext uri="{FF2B5EF4-FFF2-40B4-BE49-F238E27FC236}">
                <a16:creationId xmlns:a16="http://schemas.microsoft.com/office/drawing/2014/main" id="{8FE448FA-2F1D-4B60-8E58-6AA2EA83A7B4}"/>
              </a:ext>
            </a:extLst>
          </p:cNvPr>
          <p:cNvSpPr>
            <a:spLocks noGrp="1"/>
          </p:cNvSpPr>
          <p:nvPr>
            <p:ph type="ftr" sz="quarter" idx="11"/>
          </p:nvPr>
        </p:nvSpPr>
        <p:spPr>
          <a:xfrm>
            <a:off x="648000" y="4615854"/>
            <a:ext cx="3036808" cy="263735"/>
          </a:xfrm>
          <a:prstGeom prst="rect">
            <a:avLst/>
          </a:prstGeom>
        </p:spPr>
        <p:txBody>
          <a:bodyPr lIns="0" tIns="0" rIns="0" bIns="0" anchor="ctr" anchorCtr="0"/>
          <a:lstStyle>
            <a:lvl1pPr algn="l">
              <a:defRPr sz="75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18" name="TextBox 17">
            <a:extLst>
              <a:ext uri="{FF2B5EF4-FFF2-40B4-BE49-F238E27FC236}">
                <a16:creationId xmlns:a16="http://schemas.microsoft.com/office/drawing/2014/main" id="{61FDD294-BA58-4692-9C3D-94293DE28867}"/>
              </a:ext>
            </a:extLst>
          </p:cNvPr>
          <p:cNvSpPr txBox="1"/>
          <p:nvPr userDrawn="1"/>
        </p:nvSpPr>
        <p:spPr>
          <a:xfrm>
            <a:off x="287337" y="4984544"/>
            <a:ext cx="3240000" cy="63544"/>
          </a:xfrm>
          <a:prstGeom prst="rect">
            <a:avLst/>
          </a:prstGeom>
          <a:noFill/>
        </p:spPr>
        <p:txBody>
          <a:bodyPr wrap="squar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sz="413" kern="1200" dirty="0">
                <a:solidFill>
                  <a:schemeClr val="tx2"/>
                </a:solidFill>
                <a:effectLst/>
                <a:latin typeface="+mn-lt"/>
                <a:ea typeface="+mn-ea"/>
                <a:cs typeface="+mn-cs"/>
              </a:rPr>
              <a:t>©</a:t>
            </a:r>
            <a:r>
              <a:rPr lang="de-DE" sz="413" kern="1200" baseline="0" dirty="0">
                <a:solidFill>
                  <a:schemeClr val="tx2"/>
                </a:solidFill>
                <a:effectLst/>
                <a:latin typeface="+mn-lt"/>
                <a:ea typeface="+mn-ea"/>
                <a:cs typeface="+mn-cs"/>
              </a:rPr>
              <a:t> </a:t>
            </a:r>
            <a:r>
              <a:rPr lang="en-US" sz="413" dirty="0">
                <a:solidFill>
                  <a:schemeClr val="tx2"/>
                </a:solidFill>
              </a:rPr>
              <a:t>Chartered</a:t>
            </a:r>
            <a:r>
              <a:rPr lang="en-US" sz="413" baseline="0" dirty="0">
                <a:solidFill>
                  <a:schemeClr val="tx2"/>
                </a:solidFill>
              </a:rPr>
              <a:t> Accountants Australia and New Zealand 2020</a:t>
            </a:r>
            <a:endParaRPr lang="en-US" sz="413" dirty="0">
              <a:solidFill>
                <a:schemeClr val="tx2"/>
              </a:solidFill>
            </a:endParaRPr>
          </a:p>
        </p:txBody>
      </p:sp>
      <p:grpSp>
        <p:nvGrpSpPr>
          <p:cNvPr id="17" name="Group 16">
            <a:extLst>
              <a:ext uri="{FF2B5EF4-FFF2-40B4-BE49-F238E27FC236}">
                <a16:creationId xmlns:a16="http://schemas.microsoft.com/office/drawing/2014/main" id="{799F93B1-0400-4EC7-9595-015A1F15D326}"/>
              </a:ext>
            </a:extLst>
          </p:cNvPr>
          <p:cNvGrpSpPr/>
          <p:nvPr userDrawn="1"/>
        </p:nvGrpSpPr>
        <p:grpSpPr>
          <a:xfrm>
            <a:off x="287998" y="4392395"/>
            <a:ext cx="8705747" cy="691514"/>
            <a:chOff x="287996" y="4370703"/>
            <a:chExt cx="8705747" cy="688099"/>
          </a:xfrm>
        </p:grpSpPr>
        <p:sp>
          <p:nvSpPr>
            <p:cNvPr id="19" name="bk object 16">
              <a:extLst>
                <a:ext uri="{FF2B5EF4-FFF2-40B4-BE49-F238E27FC236}">
                  <a16:creationId xmlns:a16="http://schemas.microsoft.com/office/drawing/2014/main" id="{57BE866E-9B09-498A-9385-073E12D51AFF}"/>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350"/>
            </a:p>
          </p:txBody>
        </p:sp>
        <p:sp>
          <p:nvSpPr>
            <p:cNvPr id="20" name="bk object 17">
              <a:extLst>
                <a:ext uri="{FF2B5EF4-FFF2-40B4-BE49-F238E27FC236}">
                  <a16:creationId xmlns:a16="http://schemas.microsoft.com/office/drawing/2014/main" id="{8BB6B809-2264-438D-9578-5961802E86D5}"/>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350"/>
            </a:p>
          </p:txBody>
        </p:sp>
        <p:sp>
          <p:nvSpPr>
            <p:cNvPr id="21" name="bk object 18">
              <a:extLst>
                <a:ext uri="{FF2B5EF4-FFF2-40B4-BE49-F238E27FC236}">
                  <a16:creationId xmlns:a16="http://schemas.microsoft.com/office/drawing/2014/main" id="{F858C29D-BB0C-4416-9B60-C7BCCAF1295F}"/>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350"/>
            </a:p>
          </p:txBody>
        </p:sp>
        <p:sp>
          <p:nvSpPr>
            <p:cNvPr id="22" name="bk object 19">
              <a:extLst>
                <a:ext uri="{FF2B5EF4-FFF2-40B4-BE49-F238E27FC236}">
                  <a16:creationId xmlns:a16="http://schemas.microsoft.com/office/drawing/2014/main" id="{FF4E9E41-8840-4C71-9FAD-9D3F1FA1E602}"/>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350"/>
            </a:p>
          </p:txBody>
        </p:sp>
      </p:grpSp>
    </p:spTree>
    <p:extLst>
      <p:ext uri="{BB962C8B-B14F-4D97-AF65-F5344CB8AC3E}">
        <p14:creationId xmlns:p14="http://schemas.microsoft.com/office/powerpoint/2010/main" val="3237945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 ANZ 2 column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287350" y="311308"/>
            <a:ext cx="8569325" cy="723573"/>
          </a:xfrm>
          <a:prstGeom prst="rect">
            <a:avLst/>
          </a:prstGeom>
        </p:spPr>
        <p:txBody>
          <a:bodyPr anchor="b" anchorCtr="0">
            <a:normAutofit/>
          </a:bodyPr>
          <a:lstStyle>
            <a:lvl1pPr>
              <a:defRPr baseline="0">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87350" y="1248272"/>
            <a:ext cx="4006800" cy="2920662"/>
          </a:xfrm>
          <a:prstGeom prst="rect">
            <a:avLst/>
          </a:prstGeom>
        </p:spPr>
        <p:txBody>
          <a:bodyPr/>
          <a:lstStyle>
            <a:lvl1pPr marL="0" indent="0">
              <a:buNone/>
              <a:defRPr sz="1500" b="1" i="0" baseline="0">
                <a:latin typeface="Arial" panose="020B0604020202020204" pitchFamily="34" charset="0"/>
              </a:defRPr>
            </a:lvl1pPr>
            <a:lvl2pPr>
              <a:defRPr sz="1200" baseline="0">
                <a:latin typeface="Times New Roman" panose="02020603050405020304" pitchFamily="18" charset="0"/>
              </a:defRPr>
            </a:lvl2pPr>
            <a:lvl3pPr marL="243010" marR="0" indent="-243010" algn="l" defTabSz="919088" rtl="0" eaLnBrk="1" fontAlgn="auto" latinLnBrk="0" hangingPunct="1">
              <a:lnSpc>
                <a:spcPct val="120000"/>
              </a:lnSpc>
              <a:spcBef>
                <a:spcPts val="0"/>
              </a:spcBef>
              <a:spcAft>
                <a:spcPts val="225"/>
              </a:spcAft>
              <a:buClr>
                <a:schemeClr val="accent1"/>
              </a:buClr>
              <a:buSzPct val="120000"/>
              <a:buFont typeface="Arial"/>
              <a:buChar char="•"/>
              <a:tabLst>
                <a:tab pos="243010" algn="l"/>
              </a:tabLst>
              <a:defRPr sz="1200" baseline="0">
                <a:latin typeface="Times New Roman" panose="02020603050405020304" pitchFamily="18" charset="0"/>
              </a:defRPr>
            </a:lvl3pPr>
            <a:lvl4pPr marL="243010" indent="-243010">
              <a:defRPr sz="1200" baseline="0">
                <a:latin typeface="Times New Roman" panose="02020603050405020304" pitchFamily="18" charset="0"/>
              </a:defRPr>
            </a:lvl4pPr>
            <a:lvl5pPr>
              <a:defRPr sz="1200" baseline="0">
                <a:latin typeface="Arial" panose="020B0604020202020204" pitchFamily="34" charset="0"/>
              </a:defRPr>
            </a:lvl5pPr>
            <a:lvl6pPr marL="243010" indent="-243010">
              <a:buClr>
                <a:schemeClr val="accent1"/>
              </a:buClr>
              <a:defRPr sz="1050" baseline="0">
                <a:latin typeface="Times New Roman" panose="02020603050405020304" pitchFamily="18" charset="0"/>
              </a:defRPr>
            </a:lvl6pPr>
            <a:lvl7pPr marL="243010" indent="-243010">
              <a:defRPr sz="1050" baseline="0">
                <a:latin typeface="Times New Roman" panose="02020603050405020304" pitchFamily="18" charset="0"/>
              </a:defRPr>
            </a:lvl7pPr>
            <a:lvl8pPr>
              <a:defRPr baseline="0">
                <a:latin typeface="Times New Roman" panose="02020603050405020304" pitchFamily="18" charset="0"/>
              </a:defRPr>
            </a:lvl8pPr>
            <a:lvl9pPr>
              <a:defRPr sz="750" i="1" u="none" baseline="0">
                <a:latin typeface="Times New Roman" panose="02020603050405020304" pitchFamily="18" charset="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EA4BB33A-5EAC-4487-8405-165AEC4F07F2}"/>
              </a:ext>
            </a:extLst>
          </p:cNvPr>
          <p:cNvSpPr>
            <a:spLocks noGrp="1"/>
          </p:cNvSpPr>
          <p:nvPr>
            <p:ph sz="half" idx="13"/>
          </p:nvPr>
        </p:nvSpPr>
        <p:spPr>
          <a:xfrm>
            <a:off x="4849783" y="1248272"/>
            <a:ext cx="4006800" cy="2920662"/>
          </a:xfrm>
          <a:prstGeom prst="rect">
            <a:avLst/>
          </a:prstGeom>
        </p:spPr>
        <p:txBody>
          <a:bodyPr/>
          <a:lstStyle>
            <a:lvl1pPr marL="0" indent="0">
              <a:buNone/>
              <a:defRPr sz="1501" baseline="0"/>
            </a:lvl1pPr>
            <a:lvl2pPr>
              <a:defRPr sz="1200" baseline="0"/>
            </a:lvl2pPr>
            <a:lvl3pPr marL="243010" marR="0" indent="-243010" algn="l" defTabSz="919088" rtl="0" eaLnBrk="1" fontAlgn="auto" latinLnBrk="0" hangingPunct="1">
              <a:lnSpc>
                <a:spcPct val="120000"/>
              </a:lnSpc>
              <a:spcBef>
                <a:spcPts val="0"/>
              </a:spcBef>
              <a:spcAft>
                <a:spcPts val="225"/>
              </a:spcAft>
              <a:buClr>
                <a:schemeClr val="accent1"/>
              </a:buClr>
              <a:buSzPct val="120000"/>
              <a:buFont typeface="Arial"/>
              <a:buChar char="•"/>
              <a:tabLst>
                <a:tab pos="243010" algn="l"/>
              </a:tabLst>
              <a:defRPr sz="1200" baseline="0"/>
            </a:lvl3pPr>
            <a:lvl4pPr marL="243010" indent="-243010">
              <a:defRPr sz="1200" baseline="0"/>
            </a:lvl4pPr>
            <a:lvl5pPr>
              <a:defRPr sz="1200" baseline="0"/>
            </a:lvl5pPr>
            <a:lvl6pPr marL="243010" indent="-243010">
              <a:buClr>
                <a:schemeClr val="accent1"/>
              </a:buClr>
              <a:defRPr sz="1050" baseline="0"/>
            </a:lvl6pPr>
            <a:lvl7pPr marL="243010" indent="-243010">
              <a:defRPr sz="1050" baseline="0"/>
            </a:lvl7pPr>
            <a:lvl8pPr>
              <a:defRPr/>
            </a:lvl8pPr>
            <a:lvl9pPr>
              <a:defRPr sz="750" i="1"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lide Number Placeholder 5">
            <a:extLst>
              <a:ext uri="{FF2B5EF4-FFF2-40B4-BE49-F238E27FC236}">
                <a16:creationId xmlns:a16="http://schemas.microsoft.com/office/drawing/2014/main" id="{29C649B7-B7A2-4343-9100-1A14F3C1C996}"/>
              </a:ext>
            </a:extLst>
          </p:cNvPr>
          <p:cNvSpPr>
            <a:spLocks noGrp="1"/>
          </p:cNvSpPr>
          <p:nvPr>
            <p:ph type="sldNum" sz="quarter" idx="12"/>
          </p:nvPr>
        </p:nvSpPr>
        <p:spPr>
          <a:xfrm>
            <a:off x="287340" y="4675660"/>
            <a:ext cx="277927" cy="144120"/>
          </a:xfrm>
          <a:prstGeom prst="rect">
            <a:avLst/>
          </a:prstGeom>
        </p:spPr>
        <p:txBody>
          <a:bodyPr lIns="0" tIns="0" rIns="0" bIns="0" anchor="ctr" anchorCtr="0"/>
          <a:lstStyle>
            <a:lvl1pPr algn="l">
              <a:defRPr sz="6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25" name="Footer Placeholder 4">
            <a:extLst>
              <a:ext uri="{FF2B5EF4-FFF2-40B4-BE49-F238E27FC236}">
                <a16:creationId xmlns:a16="http://schemas.microsoft.com/office/drawing/2014/main" id="{816C606D-7BE3-4F37-897A-98151347D0CD}"/>
              </a:ext>
            </a:extLst>
          </p:cNvPr>
          <p:cNvSpPr>
            <a:spLocks noGrp="1"/>
          </p:cNvSpPr>
          <p:nvPr>
            <p:ph type="ftr" sz="quarter" idx="11"/>
          </p:nvPr>
        </p:nvSpPr>
        <p:spPr>
          <a:xfrm>
            <a:off x="648000" y="4615854"/>
            <a:ext cx="3036808" cy="263735"/>
          </a:xfrm>
          <a:prstGeom prst="rect">
            <a:avLst/>
          </a:prstGeom>
        </p:spPr>
        <p:txBody>
          <a:bodyPr lIns="0" tIns="0" rIns="0" bIns="0" anchor="ctr" anchorCtr="0"/>
          <a:lstStyle>
            <a:lvl1pPr algn="l">
              <a:defRPr sz="75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26" name="TextBox 25">
            <a:extLst>
              <a:ext uri="{FF2B5EF4-FFF2-40B4-BE49-F238E27FC236}">
                <a16:creationId xmlns:a16="http://schemas.microsoft.com/office/drawing/2014/main" id="{FC1C5AD4-F534-4533-A043-F49B5DA11FAD}"/>
              </a:ext>
            </a:extLst>
          </p:cNvPr>
          <p:cNvSpPr txBox="1"/>
          <p:nvPr userDrawn="1"/>
        </p:nvSpPr>
        <p:spPr>
          <a:xfrm>
            <a:off x="287337" y="4984544"/>
            <a:ext cx="3240000" cy="63544"/>
          </a:xfrm>
          <a:prstGeom prst="rect">
            <a:avLst/>
          </a:prstGeom>
          <a:noFill/>
        </p:spPr>
        <p:txBody>
          <a:bodyPr wrap="squar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sz="413" kern="1200" dirty="0">
                <a:solidFill>
                  <a:schemeClr val="tx2"/>
                </a:solidFill>
                <a:effectLst/>
                <a:latin typeface="+mn-lt"/>
                <a:ea typeface="+mn-ea"/>
                <a:cs typeface="+mn-cs"/>
              </a:rPr>
              <a:t>©</a:t>
            </a:r>
            <a:r>
              <a:rPr lang="de-DE" sz="413" kern="1200" baseline="0" dirty="0">
                <a:solidFill>
                  <a:schemeClr val="tx2"/>
                </a:solidFill>
                <a:effectLst/>
                <a:latin typeface="+mn-lt"/>
                <a:ea typeface="+mn-ea"/>
                <a:cs typeface="+mn-cs"/>
              </a:rPr>
              <a:t> </a:t>
            </a:r>
            <a:r>
              <a:rPr lang="en-US" sz="413" dirty="0">
                <a:solidFill>
                  <a:schemeClr val="tx2"/>
                </a:solidFill>
              </a:rPr>
              <a:t>Chartered</a:t>
            </a:r>
            <a:r>
              <a:rPr lang="en-US" sz="413" baseline="0" dirty="0">
                <a:solidFill>
                  <a:schemeClr val="tx2"/>
                </a:solidFill>
              </a:rPr>
              <a:t> Accountants Australia and New Zealand 2020</a:t>
            </a:r>
            <a:endParaRPr lang="en-US" sz="413" dirty="0">
              <a:solidFill>
                <a:schemeClr val="tx2"/>
              </a:solidFill>
            </a:endParaRPr>
          </a:p>
        </p:txBody>
      </p:sp>
      <p:grpSp>
        <p:nvGrpSpPr>
          <p:cNvPr id="14" name="Group 13">
            <a:extLst>
              <a:ext uri="{FF2B5EF4-FFF2-40B4-BE49-F238E27FC236}">
                <a16:creationId xmlns:a16="http://schemas.microsoft.com/office/drawing/2014/main" id="{C9FC7415-1EFE-4665-8F73-9034D9A270F0}"/>
              </a:ext>
            </a:extLst>
          </p:cNvPr>
          <p:cNvGrpSpPr/>
          <p:nvPr userDrawn="1"/>
        </p:nvGrpSpPr>
        <p:grpSpPr>
          <a:xfrm>
            <a:off x="287998" y="4392395"/>
            <a:ext cx="8705747" cy="691514"/>
            <a:chOff x="287996" y="4370703"/>
            <a:chExt cx="8705747" cy="688099"/>
          </a:xfrm>
        </p:grpSpPr>
        <p:sp>
          <p:nvSpPr>
            <p:cNvPr id="15" name="bk object 16">
              <a:extLst>
                <a:ext uri="{FF2B5EF4-FFF2-40B4-BE49-F238E27FC236}">
                  <a16:creationId xmlns:a16="http://schemas.microsoft.com/office/drawing/2014/main" id="{334D2A67-6D7F-4629-AF5F-4D411B1BF9EC}"/>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350"/>
            </a:p>
          </p:txBody>
        </p:sp>
        <p:sp>
          <p:nvSpPr>
            <p:cNvPr id="16" name="bk object 17">
              <a:extLst>
                <a:ext uri="{FF2B5EF4-FFF2-40B4-BE49-F238E27FC236}">
                  <a16:creationId xmlns:a16="http://schemas.microsoft.com/office/drawing/2014/main" id="{ACC99641-258B-405A-B0B9-D461AF6943C9}"/>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350"/>
            </a:p>
          </p:txBody>
        </p:sp>
        <p:sp>
          <p:nvSpPr>
            <p:cNvPr id="17" name="bk object 18">
              <a:extLst>
                <a:ext uri="{FF2B5EF4-FFF2-40B4-BE49-F238E27FC236}">
                  <a16:creationId xmlns:a16="http://schemas.microsoft.com/office/drawing/2014/main" id="{2C5A1FB0-A8D3-4E2C-83D6-BF8D7F0CCA15}"/>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350"/>
            </a:p>
          </p:txBody>
        </p:sp>
        <p:sp>
          <p:nvSpPr>
            <p:cNvPr id="21" name="bk object 19">
              <a:extLst>
                <a:ext uri="{FF2B5EF4-FFF2-40B4-BE49-F238E27FC236}">
                  <a16:creationId xmlns:a16="http://schemas.microsoft.com/office/drawing/2014/main" id="{CDE74A14-AEC1-490B-BF6B-E83E1E608E04}"/>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350"/>
            </a:p>
          </p:txBody>
        </p:sp>
      </p:grpSp>
    </p:spTree>
    <p:extLst>
      <p:ext uri="{BB962C8B-B14F-4D97-AF65-F5344CB8AC3E}">
        <p14:creationId xmlns:p14="http://schemas.microsoft.com/office/powerpoint/2010/main" val="380651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May 15,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053213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 ANZ 2 column with imag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571999" y="293047"/>
            <a:ext cx="4284663" cy="3834938"/>
          </a:xfrm>
          <a:prstGeom prst="rect">
            <a:avLst/>
          </a:prstGeom>
          <a:solidFill>
            <a:srgbClr val="D8117D"/>
          </a:solidFill>
        </p:spPr>
        <p:txBody>
          <a:bodyPr tIns="1440000" anchor="t"/>
          <a:lstStyle>
            <a:lvl1pPr marL="0" indent="0" algn="ctr">
              <a:buNone/>
              <a:defRPr sz="1206" b="1" baseline="0">
                <a:solidFill>
                  <a:schemeClr val="bg1"/>
                </a:solidFill>
                <a:latin typeface="Arial" charset="0"/>
                <a:ea typeface="Arial" charset="0"/>
                <a:cs typeface="Arial" charset="0"/>
              </a:defRPr>
            </a:lvl1pPr>
            <a:lvl2pPr marL="459543" indent="0">
              <a:buNone/>
              <a:defRPr sz="2814"/>
            </a:lvl2pPr>
            <a:lvl3pPr marL="919088" indent="0">
              <a:buNone/>
              <a:defRPr sz="2412"/>
            </a:lvl3pPr>
            <a:lvl4pPr marL="1378632" indent="0">
              <a:buNone/>
              <a:defRPr sz="2010"/>
            </a:lvl4pPr>
            <a:lvl5pPr marL="1838177" indent="0">
              <a:buNone/>
              <a:defRPr sz="2010"/>
            </a:lvl5pPr>
            <a:lvl6pPr marL="2297720" indent="0">
              <a:buNone/>
              <a:defRPr sz="2010"/>
            </a:lvl6pPr>
            <a:lvl7pPr marL="2757263" indent="0">
              <a:buNone/>
              <a:defRPr sz="2010"/>
            </a:lvl7pPr>
            <a:lvl8pPr marL="3216807" indent="0">
              <a:buNone/>
              <a:defRPr sz="2010"/>
            </a:lvl8pPr>
            <a:lvl9pPr marL="3676350" indent="0">
              <a:buNone/>
              <a:defRPr sz="2010"/>
            </a:lvl9pPr>
          </a:lstStyle>
          <a:p>
            <a:r>
              <a:rPr lang="en-US" dirty="0"/>
              <a:t>CLICK ON THE IMAGE ICON </a:t>
            </a:r>
            <a:br>
              <a:rPr lang="en-US" dirty="0"/>
            </a:br>
            <a:r>
              <a:rPr lang="en-US" dirty="0"/>
              <a:t>TO INSERT AN IMAGE</a:t>
            </a:r>
          </a:p>
        </p:txBody>
      </p:sp>
      <p:sp>
        <p:nvSpPr>
          <p:cNvPr id="26" name="Content Placeholder 2">
            <a:extLst>
              <a:ext uri="{FF2B5EF4-FFF2-40B4-BE49-F238E27FC236}">
                <a16:creationId xmlns:a16="http://schemas.microsoft.com/office/drawing/2014/main" id="{46E9A128-3B1A-4D8A-8209-493AB0A030B0}"/>
              </a:ext>
            </a:extLst>
          </p:cNvPr>
          <p:cNvSpPr>
            <a:spLocks noGrp="1"/>
          </p:cNvSpPr>
          <p:nvPr>
            <p:ph sz="half" idx="14"/>
          </p:nvPr>
        </p:nvSpPr>
        <p:spPr>
          <a:xfrm>
            <a:off x="287355" y="1263716"/>
            <a:ext cx="4007571" cy="2779865"/>
          </a:xfrm>
          <a:prstGeom prst="rect">
            <a:avLst/>
          </a:prstGeom>
        </p:spPr>
        <p:txBody>
          <a:bodyPr/>
          <a:lstStyle>
            <a:lvl1pPr>
              <a:defRPr sz="1501" baseline="0"/>
            </a:lvl1pPr>
            <a:lvl2pPr>
              <a:defRPr sz="1200" baseline="0"/>
            </a:lvl2pPr>
            <a:lvl3pPr indent="-243010">
              <a:buClr>
                <a:schemeClr val="accent1"/>
              </a:buClr>
              <a:buSzPct val="120000"/>
              <a:defRPr sz="1200" baseline="0"/>
            </a:lvl3pPr>
            <a:lvl4pPr indent="-243010">
              <a:defRPr sz="1200" baseline="0"/>
            </a:lvl4pPr>
            <a:lvl5pPr>
              <a:defRPr sz="1200" baseline="0"/>
            </a:lvl5pPr>
            <a:lvl6pPr indent="-243010">
              <a:buClr>
                <a:schemeClr val="accent1"/>
              </a:buClr>
              <a:defRPr sz="1050" baseline="0"/>
            </a:lvl6pPr>
            <a:lvl7pPr indent="-243010">
              <a:defRPr sz="1050" baseline="0"/>
            </a:lvl7pPr>
            <a:lvl8pPr>
              <a:defRPr/>
            </a:lvl8pPr>
            <a:lvl9pPr>
              <a:defRPr sz="750" i="1" baseline="0"/>
            </a:lvl9pPr>
          </a:lstStyle>
          <a:p>
            <a:pPr lvl="0"/>
            <a:r>
              <a:rPr lang="en-US"/>
              <a:t>Edit Master text styles</a:t>
            </a:r>
          </a:p>
          <a:p>
            <a:pPr lvl="1"/>
            <a:r>
              <a:rPr lang="en-US"/>
              <a:t>Second level</a:t>
            </a:r>
          </a:p>
        </p:txBody>
      </p:sp>
      <p:sp>
        <p:nvSpPr>
          <p:cNvPr id="27" name="Title 1">
            <a:extLst>
              <a:ext uri="{FF2B5EF4-FFF2-40B4-BE49-F238E27FC236}">
                <a16:creationId xmlns:a16="http://schemas.microsoft.com/office/drawing/2014/main" id="{796538D5-D118-434F-91EF-E36D40ADC79B}"/>
              </a:ext>
            </a:extLst>
          </p:cNvPr>
          <p:cNvSpPr>
            <a:spLocks noGrp="1"/>
          </p:cNvSpPr>
          <p:nvPr>
            <p:ph type="title"/>
          </p:nvPr>
        </p:nvSpPr>
        <p:spPr>
          <a:xfrm>
            <a:off x="287355" y="293048"/>
            <a:ext cx="4007571" cy="821723"/>
          </a:xfrm>
          <a:prstGeom prst="rect">
            <a:avLst/>
          </a:prstGeom>
        </p:spPr>
        <p:txBody>
          <a:bodyPr anchor="b" anchorCtr="0">
            <a:normAutofit/>
          </a:bodyPr>
          <a:lstStyle>
            <a:lvl1pPr>
              <a:defRPr sz="2101" baseline="0"/>
            </a:lvl1pPr>
          </a:lstStyle>
          <a:p>
            <a:r>
              <a:rPr lang="en-US"/>
              <a:t>Click to edit Master title style</a:t>
            </a:r>
            <a:endParaRPr lang="en-US" dirty="0"/>
          </a:p>
        </p:txBody>
      </p:sp>
      <p:sp>
        <p:nvSpPr>
          <p:cNvPr id="20" name="Slide Number Placeholder 5">
            <a:extLst>
              <a:ext uri="{FF2B5EF4-FFF2-40B4-BE49-F238E27FC236}">
                <a16:creationId xmlns:a16="http://schemas.microsoft.com/office/drawing/2014/main" id="{625B16F9-469F-44D7-A5C6-7D172EC7F691}"/>
              </a:ext>
            </a:extLst>
          </p:cNvPr>
          <p:cNvSpPr>
            <a:spLocks noGrp="1"/>
          </p:cNvSpPr>
          <p:nvPr>
            <p:ph type="sldNum" sz="quarter" idx="12"/>
          </p:nvPr>
        </p:nvSpPr>
        <p:spPr>
          <a:xfrm>
            <a:off x="287340" y="4675660"/>
            <a:ext cx="277927" cy="144120"/>
          </a:xfrm>
          <a:prstGeom prst="rect">
            <a:avLst/>
          </a:prstGeom>
        </p:spPr>
        <p:txBody>
          <a:bodyPr lIns="0" tIns="0" rIns="0" bIns="0" anchor="ctr" anchorCtr="0"/>
          <a:lstStyle>
            <a:lvl1pPr algn="l">
              <a:defRPr sz="6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24" name="Footer Placeholder 4">
            <a:extLst>
              <a:ext uri="{FF2B5EF4-FFF2-40B4-BE49-F238E27FC236}">
                <a16:creationId xmlns:a16="http://schemas.microsoft.com/office/drawing/2014/main" id="{E425C1DE-A790-4984-9E57-BE0DC16A43F9}"/>
              </a:ext>
            </a:extLst>
          </p:cNvPr>
          <p:cNvSpPr>
            <a:spLocks noGrp="1"/>
          </p:cNvSpPr>
          <p:nvPr>
            <p:ph type="ftr" sz="quarter" idx="11"/>
          </p:nvPr>
        </p:nvSpPr>
        <p:spPr>
          <a:xfrm>
            <a:off x="648000" y="4615854"/>
            <a:ext cx="3036808" cy="263735"/>
          </a:xfrm>
          <a:prstGeom prst="rect">
            <a:avLst/>
          </a:prstGeom>
        </p:spPr>
        <p:txBody>
          <a:bodyPr lIns="0" tIns="0" rIns="0" bIns="0" anchor="ctr" anchorCtr="0"/>
          <a:lstStyle>
            <a:lvl1pPr algn="l">
              <a:defRPr sz="75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25" name="TextBox 24">
            <a:extLst>
              <a:ext uri="{FF2B5EF4-FFF2-40B4-BE49-F238E27FC236}">
                <a16:creationId xmlns:a16="http://schemas.microsoft.com/office/drawing/2014/main" id="{FAA1440D-3D11-41EA-A21D-EC2FF834A0B3}"/>
              </a:ext>
            </a:extLst>
          </p:cNvPr>
          <p:cNvSpPr txBox="1"/>
          <p:nvPr userDrawn="1"/>
        </p:nvSpPr>
        <p:spPr>
          <a:xfrm>
            <a:off x="287337" y="4984544"/>
            <a:ext cx="3240000" cy="63544"/>
          </a:xfrm>
          <a:prstGeom prst="rect">
            <a:avLst/>
          </a:prstGeom>
          <a:noFill/>
        </p:spPr>
        <p:txBody>
          <a:bodyPr wrap="squar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sz="413" kern="1200" dirty="0">
                <a:solidFill>
                  <a:schemeClr val="tx2"/>
                </a:solidFill>
                <a:effectLst/>
                <a:latin typeface="+mn-lt"/>
                <a:ea typeface="+mn-ea"/>
                <a:cs typeface="+mn-cs"/>
              </a:rPr>
              <a:t>©</a:t>
            </a:r>
            <a:r>
              <a:rPr lang="de-DE" sz="413" kern="1200" baseline="0" dirty="0">
                <a:solidFill>
                  <a:schemeClr val="tx2"/>
                </a:solidFill>
                <a:effectLst/>
                <a:latin typeface="+mn-lt"/>
                <a:ea typeface="+mn-ea"/>
                <a:cs typeface="+mn-cs"/>
              </a:rPr>
              <a:t> </a:t>
            </a:r>
            <a:r>
              <a:rPr lang="en-US" sz="413" dirty="0">
                <a:solidFill>
                  <a:schemeClr val="tx2"/>
                </a:solidFill>
              </a:rPr>
              <a:t>Chartered</a:t>
            </a:r>
            <a:r>
              <a:rPr lang="en-US" sz="413" baseline="0" dirty="0">
                <a:solidFill>
                  <a:schemeClr val="tx2"/>
                </a:solidFill>
              </a:rPr>
              <a:t> Accountants Australia and New Zealand 2020</a:t>
            </a:r>
            <a:endParaRPr lang="en-US" sz="413" dirty="0">
              <a:solidFill>
                <a:schemeClr val="tx2"/>
              </a:solidFill>
            </a:endParaRPr>
          </a:p>
        </p:txBody>
      </p:sp>
      <p:grpSp>
        <p:nvGrpSpPr>
          <p:cNvPr id="14" name="Group 13">
            <a:extLst>
              <a:ext uri="{FF2B5EF4-FFF2-40B4-BE49-F238E27FC236}">
                <a16:creationId xmlns:a16="http://schemas.microsoft.com/office/drawing/2014/main" id="{9B1079C9-56BD-4633-8D92-C17DBA1C9DCE}"/>
              </a:ext>
            </a:extLst>
          </p:cNvPr>
          <p:cNvGrpSpPr/>
          <p:nvPr userDrawn="1"/>
        </p:nvGrpSpPr>
        <p:grpSpPr>
          <a:xfrm>
            <a:off x="287998" y="4392395"/>
            <a:ext cx="8705747" cy="691514"/>
            <a:chOff x="287996" y="4370703"/>
            <a:chExt cx="8705747" cy="688099"/>
          </a:xfrm>
        </p:grpSpPr>
        <p:sp>
          <p:nvSpPr>
            <p:cNvPr id="15" name="bk object 16">
              <a:extLst>
                <a:ext uri="{FF2B5EF4-FFF2-40B4-BE49-F238E27FC236}">
                  <a16:creationId xmlns:a16="http://schemas.microsoft.com/office/drawing/2014/main" id="{53B9B807-38AC-4E65-90C7-2EABCD4E5D38}"/>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350"/>
            </a:p>
          </p:txBody>
        </p:sp>
        <p:sp>
          <p:nvSpPr>
            <p:cNvPr id="16" name="bk object 17">
              <a:extLst>
                <a:ext uri="{FF2B5EF4-FFF2-40B4-BE49-F238E27FC236}">
                  <a16:creationId xmlns:a16="http://schemas.microsoft.com/office/drawing/2014/main" id="{5560BD49-FDCD-4AFB-BBFD-D54A65022AD9}"/>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350"/>
            </a:p>
          </p:txBody>
        </p:sp>
        <p:sp>
          <p:nvSpPr>
            <p:cNvPr id="17" name="bk object 18">
              <a:extLst>
                <a:ext uri="{FF2B5EF4-FFF2-40B4-BE49-F238E27FC236}">
                  <a16:creationId xmlns:a16="http://schemas.microsoft.com/office/drawing/2014/main" id="{8FEADE77-E9B3-47FC-A4DC-A914B460B9AC}"/>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350"/>
            </a:p>
          </p:txBody>
        </p:sp>
        <p:sp>
          <p:nvSpPr>
            <p:cNvPr id="21" name="bk object 19">
              <a:extLst>
                <a:ext uri="{FF2B5EF4-FFF2-40B4-BE49-F238E27FC236}">
                  <a16:creationId xmlns:a16="http://schemas.microsoft.com/office/drawing/2014/main" id="{55FEE34F-2EBD-46E5-B38E-0452264B7E0B}"/>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350"/>
            </a:p>
          </p:txBody>
        </p:sp>
      </p:grpSp>
    </p:spTree>
    <p:extLst>
      <p:ext uri="{BB962C8B-B14F-4D97-AF65-F5344CB8AC3E}">
        <p14:creationId xmlns:p14="http://schemas.microsoft.com/office/powerpoint/2010/main" val="2832322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 ANZ image 1- text centre righ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287339" y="293047"/>
            <a:ext cx="8569324" cy="3834938"/>
          </a:xfrm>
          <a:prstGeom prst="rect">
            <a:avLst/>
          </a:prstGeom>
          <a:solidFill>
            <a:srgbClr val="D8117D"/>
          </a:solidFill>
        </p:spPr>
        <p:txBody>
          <a:bodyPr lIns="288000" tIns="0" anchor="ctr"/>
          <a:lstStyle>
            <a:lvl1pPr marL="0" indent="0" algn="l">
              <a:buNone/>
              <a:defRPr sz="1206" b="1" baseline="0">
                <a:solidFill>
                  <a:schemeClr val="bg1"/>
                </a:solidFill>
                <a:latin typeface="Arial" charset="0"/>
                <a:ea typeface="Arial" charset="0"/>
                <a:cs typeface="Arial" charset="0"/>
              </a:defRPr>
            </a:lvl1pPr>
            <a:lvl2pPr marL="459543" indent="0">
              <a:buNone/>
              <a:defRPr sz="2814"/>
            </a:lvl2pPr>
            <a:lvl3pPr marL="919088" indent="0">
              <a:buNone/>
              <a:defRPr sz="2412"/>
            </a:lvl3pPr>
            <a:lvl4pPr marL="1378632" indent="0">
              <a:buNone/>
              <a:defRPr sz="2010"/>
            </a:lvl4pPr>
            <a:lvl5pPr marL="1838177" indent="0">
              <a:buNone/>
              <a:defRPr sz="2010"/>
            </a:lvl5pPr>
            <a:lvl6pPr marL="2297720" indent="0">
              <a:buNone/>
              <a:defRPr sz="2010"/>
            </a:lvl6pPr>
            <a:lvl7pPr marL="2757263" indent="0">
              <a:buNone/>
              <a:defRPr sz="2010"/>
            </a:lvl7pPr>
            <a:lvl8pPr marL="3216807" indent="0">
              <a:buNone/>
              <a:defRPr sz="2010"/>
            </a:lvl8pPr>
            <a:lvl9pPr marL="3676350" indent="0">
              <a:buNone/>
              <a:defRPr sz="2010"/>
            </a:lvl9pPr>
          </a:lstStyle>
          <a:p>
            <a:r>
              <a:rPr lang="en-US" dirty="0"/>
              <a:t>CLICK ON THE IMAGE ICON TO INSERT AN IMAGE</a:t>
            </a:r>
          </a:p>
        </p:txBody>
      </p:sp>
      <p:sp>
        <p:nvSpPr>
          <p:cNvPr id="12" name="Title 1"/>
          <p:cNvSpPr>
            <a:spLocks noGrp="1"/>
          </p:cNvSpPr>
          <p:nvPr>
            <p:ph type="title"/>
          </p:nvPr>
        </p:nvSpPr>
        <p:spPr>
          <a:xfrm>
            <a:off x="4572001" y="293049"/>
            <a:ext cx="4006738" cy="3834938"/>
          </a:xfrm>
          <a:prstGeom prst="rect">
            <a:avLst/>
          </a:prstGeom>
        </p:spPr>
        <p:txBody>
          <a:bodyPr anchor="ctr" anchorCtr="0">
            <a:normAutofit/>
          </a:bodyPr>
          <a:lstStyle>
            <a:lvl1pPr algn="r">
              <a:defRPr sz="2100" baseline="0">
                <a:solidFill>
                  <a:schemeClr val="bg1"/>
                </a:solidFill>
              </a:defRPr>
            </a:lvl1pPr>
          </a:lstStyle>
          <a:p>
            <a:r>
              <a:rPr lang="en-US"/>
              <a:t>Click to edit Master title style</a:t>
            </a:r>
            <a:endParaRPr lang="en-US" dirty="0"/>
          </a:p>
        </p:txBody>
      </p:sp>
      <p:sp>
        <p:nvSpPr>
          <p:cNvPr id="28" name="Slide Number Placeholder 5">
            <a:extLst>
              <a:ext uri="{FF2B5EF4-FFF2-40B4-BE49-F238E27FC236}">
                <a16:creationId xmlns:a16="http://schemas.microsoft.com/office/drawing/2014/main" id="{F4D690C4-426C-4019-815C-A3D13878FAF5}"/>
              </a:ext>
            </a:extLst>
          </p:cNvPr>
          <p:cNvSpPr>
            <a:spLocks noGrp="1"/>
          </p:cNvSpPr>
          <p:nvPr>
            <p:ph type="sldNum" sz="quarter" idx="12"/>
          </p:nvPr>
        </p:nvSpPr>
        <p:spPr>
          <a:xfrm>
            <a:off x="287340" y="4675660"/>
            <a:ext cx="277927" cy="144120"/>
          </a:xfrm>
          <a:prstGeom prst="rect">
            <a:avLst/>
          </a:prstGeom>
        </p:spPr>
        <p:txBody>
          <a:bodyPr lIns="0" tIns="0" rIns="0" bIns="0" anchor="ctr" anchorCtr="0"/>
          <a:lstStyle>
            <a:lvl1pPr algn="l">
              <a:defRPr sz="6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29" name="Footer Placeholder 4">
            <a:extLst>
              <a:ext uri="{FF2B5EF4-FFF2-40B4-BE49-F238E27FC236}">
                <a16:creationId xmlns:a16="http://schemas.microsoft.com/office/drawing/2014/main" id="{954394F1-85B5-4F98-B170-4E9CC0A29137}"/>
              </a:ext>
            </a:extLst>
          </p:cNvPr>
          <p:cNvSpPr>
            <a:spLocks noGrp="1"/>
          </p:cNvSpPr>
          <p:nvPr>
            <p:ph type="ftr" sz="quarter" idx="11"/>
          </p:nvPr>
        </p:nvSpPr>
        <p:spPr>
          <a:xfrm>
            <a:off x="648000" y="4615854"/>
            <a:ext cx="3036808" cy="263735"/>
          </a:xfrm>
          <a:prstGeom prst="rect">
            <a:avLst/>
          </a:prstGeom>
        </p:spPr>
        <p:txBody>
          <a:bodyPr lIns="0" tIns="0" rIns="0" bIns="0" anchor="ctr" anchorCtr="0"/>
          <a:lstStyle>
            <a:lvl1pPr algn="l">
              <a:defRPr sz="75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30" name="TextBox 29">
            <a:extLst>
              <a:ext uri="{FF2B5EF4-FFF2-40B4-BE49-F238E27FC236}">
                <a16:creationId xmlns:a16="http://schemas.microsoft.com/office/drawing/2014/main" id="{7A6CD569-53BC-4136-BED5-2F4D39F99EA6}"/>
              </a:ext>
            </a:extLst>
          </p:cNvPr>
          <p:cNvSpPr txBox="1"/>
          <p:nvPr userDrawn="1"/>
        </p:nvSpPr>
        <p:spPr>
          <a:xfrm>
            <a:off x="287337" y="4984544"/>
            <a:ext cx="3240000" cy="63544"/>
          </a:xfrm>
          <a:prstGeom prst="rect">
            <a:avLst/>
          </a:prstGeom>
          <a:noFill/>
        </p:spPr>
        <p:txBody>
          <a:bodyPr wrap="squar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sz="413" kern="1200" dirty="0">
                <a:solidFill>
                  <a:schemeClr val="tx2"/>
                </a:solidFill>
                <a:effectLst/>
                <a:latin typeface="+mn-lt"/>
                <a:ea typeface="+mn-ea"/>
                <a:cs typeface="+mn-cs"/>
              </a:rPr>
              <a:t>©</a:t>
            </a:r>
            <a:r>
              <a:rPr lang="de-DE" sz="413" kern="1200" baseline="0" dirty="0">
                <a:solidFill>
                  <a:schemeClr val="tx2"/>
                </a:solidFill>
                <a:effectLst/>
                <a:latin typeface="+mn-lt"/>
                <a:ea typeface="+mn-ea"/>
                <a:cs typeface="+mn-cs"/>
              </a:rPr>
              <a:t> </a:t>
            </a:r>
            <a:r>
              <a:rPr lang="en-US" sz="413" dirty="0">
                <a:solidFill>
                  <a:schemeClr val="tx2"/>
                </a:solidFill>
              </a:rPr>
              <a:t>Chartered</a:t>
            </a:r>
            <a:r>
              <a:rPr lang="en-US" sz="413" baseline="0" dirty="0">
                <a:solidFill>
                  <a:schemeClr val="tx2"/>
                </a:solidFill>
              </a:rPr>
              <a:t> Accountants Australia and New Zealand 2020</a:t>
            </a:r>
            <a:endParaRPr lang="en-US" sz="413" dirty="0">
              <a:solidFill>
                <a:schemeClr val="tx2"/>
              </a:solidFill>
            </a:endParaRPr>
          </a:p>
        </p:txBody>
      </p:sp>
      <p:grpSp>
        <p:nvGrpSpPr>
          <p:cNvPr id="11" name="Group 10">
            <a:extLst>
              <a:ext uri="{FF2B5EF4-FFF2-40B4-BE49-F238E27FC236}">
                <a16:creationId xmlns:a16="http://schemas.microsoft.com/office/drawing/2014/main" id="{BC49F0E5-4334-46A9-BEF6-CEECF67288E1}"/>
              </a:ext>
            </a:extLst>
          </p:cNvPr>
          <p:cNvGrpSpPr/>
          <p:nvPr userDrawn="1"/>
        </p:nvGrpSpPr>
        <p:grpSpPr>
          <a:xfrm>
            <a:off x="287998" y="4392395"/>
            <a:ext cx="8705747" cy="691514"/>
            <a:chOff x="287996" y="4370703"/>
            <a:chExt cx="8705747" cy="688099"/>
          </a:xfrm>
        </p:grpSpPr>
        <p:sp>
          <p:nvSpPr>
            <p:cNvPr id="13" name="bk object 16">
              <a:extLst>
                <a:ext uri="{FF2B5EF4-FFF2-40B4-BE49-F238E27FC236}">
                  <a16:creationId xmlns:a16="http://schemas.microsoft.com/office/drawing/2014/main" id="{D7C04A2D-D333-484F-87D7-D91283200E6E}"/>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350"/>
            </a:p>
          </p:txBody>
        </p:sp>
        <p:sp>
          <p:nvSpPr>
            <p:cNvPr id="15" name="bk object 17">
              <a:extLst>
                <a:ext uri="{FF2B5EF4-FFF2-40B4-BE49-F238E27FC236}">
                  <a16:creationId xmlns:a16="http://schemas.microsoft.com/office/drawing/2014/main" id="{5C55E2C1-DAB7-455B-93BC-FD8E1B8E367A}"/>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350"/>
            </a:p>
          </p:txBody>
        </p:sp>
        <p:sp>
          <p:nvSpPr>
            <p:cNvPr id="16" name="bk object 18">
              <a:extLst>
                <a:ext uri="{FF2B5EF4-FFF2-40B4-BE49-F238E27FC236}">
                  <a16:creationId xmlns:a16="http://schemas.microsoft.com/office/drawing/2014/main" id="{A96F707A-8969-4D24-87B3-1DC81A6797E1}"/>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350"/>
            </a:p>
          </p:txBody>
        </p:sp>
        <p:sp>
          <p:nvSpPr>
            <p:cNvPr id="17" name="bk object 19">
              <a:extLst>
                <a:ext uri="{FF2B5EF4-FFF2-40B4-BE49-F238E27FC236}">
                  <a16:creationId xmlns:a16="http://schemas.microsoft.com/office/drawing/2014/main" id="{024B1F41-D09B-4927-B579-C79CCC2A9E57}"/>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350"/>
            </a:p>
          </p:txBody>
        </p:sp>
      </p:grpSp>
    </p:spTree>
    <p:extLst>
      <p:ext uri="{BB962C8B-B14F-4D97-AF65-F5344CB8AC3E}">
        <p14:creationId xmlns:p14="http://schemas.microsoft.com/office/powerpoint/2010/main" val="449487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 ANZ blank slide">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7E3EA02-8F7B-4B60-8645-5A8F8256775D}"/>
              </a:ext>
            </a:extLst>
          </p:cNvPr>
          <p:cNvSpPr>
            <a:spLocks noGrp="1"/>
          </p:cNvSpPr>
          <p:nvPr>
            <p:ph type="sldNum" sz="quarter" idx="12"/>
          </p:nvPr>
        </p:nvSpPr>
        <p:spPr>
          <a:xfrm>
            <a:off x="287340" y="4675660"/>
            <a:ext cx="277927" cy="144120"/>
          </a:xfrm>
          <a:prstGeom prst="rect">
            <a:avLst/>
          </a:prstGeom>
        </p:spPr>
        <p:txBody>
          <a:bodyPr lIns="0" tIns="0" rIns="0" bIns="0" anchor="ctr" anchorCtr="0"/>
          <a:lstStyle>
            <a:lvl1pPr algn="l">
              <a:defRPr sz="6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19" name="Footer Placeholder 4">
            <a:extLst>
              <a:ext uri="{FF2B5EF4-FFF2-40B4-BE49-F238E27FC236}">
                <a16:creationId xmlns:a16="http://schemas.microsoft.com/office/drawing/2014/main" id="{79F45BEA-0D2E-497B-9BE1-670AAFDCB473}"/>
              </a:ext>
            </a:extLst>
          </p:cNvPr>
          <p:cNvSpPr>
            <a:spLocks noGrp="1"/>
          </p:cNvSpPr>
          <p:nvPr>
            <p:ph type="ftr" sz="quarter" idx="11"/>
          </p:nvPr>
        </p:nvSpPr>
        <p:spPr>
          <a:xfrm>
            <a:off x="648000" y="4615854"/>
            <a:ext cx="3036808" cy="263735"/>
          </a:xfrm>
          <a:prstGeom prst="rect">
            <a:avLst/>
          </a:prstGeom>
        </p:spPr>
        <p:txBody>
          <a:bodyPr lIns="0" tIns="0" rIns="0" bIns="0" anchor="ctr" anchorCtr="0"/>
          <a:lstStyle>
            <a:lvl1pPr algn="l">
              <a:defRPr sz="75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21" name="TextBox 20">
            <a:extLst>
              <a:ext uri="{FF2B5EF4-FFF2-40B4-BE49-F238E27FC236}">
                <a16:creationId xmlns:a16="http://schemas.microsoft.com/office/drawing/2014/main" id="{78C1F0B6-FEC3-433F-8628-C79E797E151A}"/>
              </a:ext>
            </a:extLst>
          </p:cNvPr>
          <p:cNvSpPr txBox="1"/>
          <p:nvPr userDrawn="1"/>
        </p:nvSpPr>
        <p:spPr>
          <a:xfrm>
            <a:off x="287337" y="4984544"/>
            <a:ext cx="3240000" cy="63544"/>
          </a:xfrm>
          <a:prstGeom prst="rect">
            <a:avLst/>
          </a:prstGeom>
          <a:noFill/>
        </p:spPr>
        <p:txBody>
          <a:bodyPr wrap="squar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sz="413" kern="1200" dirty="0">
                <a:solidFill>
                  <a:schemeClr val="tx2"/>
                </a:solidFill>
                <a:effectLst/>
                <a:latin typeface="+mn-lt"/>
                <a:ea typeface="+mn-ea"/>
                <a:cs typeface="+mn-cs"/>
              </a:rPr>
              <a:t>©</a:t>
            </a:r>
            <a:r>
              <a:rPr lang="de-DE" sz="413" kern="1200" baseline="0" dirty="0">
                <a:solidFill>
                  <a:schemeClr val="tx2"/>
                </a:solidFill>
                <a:effectLst/>
                <a:latin typeface="+mn-lt"/>
                <a:ea typeface="+mn-ea"/>
                <a:cs typeface="+mn-cs"/>
              </a:rPr>
              <a:t> </a:t>
            </a:r>
            <a:r>
              <a:rPr lang="en-US" sz="413" dirty="0">
                <a:solidFill>
                  <a:schemeClr val="tx2"/>
                </a:solidFill>
              </a:rPr>
              <a:t>Chartered</a:t>
            </a:r>
            <a:r>
              <a:rPr lang="en-US" sz="413" baseline="0" dirty="0">
                <a:solidFill>
                  <a:schemeClr val="tx2"/>
                </a:solidFill>
              </a:rPr>
              <a:t> Accountants Australia and New Zealand 2020</a:t>
            </a:r>
            <a:endParaRPr lang="en-US" sz="413" dirty="0">
              <a:solidFill>
                <a:schemeClr val="tx2"/>
              </a:solidFill>
            </a:endParaRPr>
          </a:p>
        </p:txBody>
      </p:sp>
      <p:grpSp>
        <p:nvGrpSpPr>
          <p:cNvPr id="9" name="Group 8">
            <a:extLst>
              <a:ext uri="{FF2B5EF4-FFF2-40B4-BE49-F238E27FC236}">
                <a16:creationId xmlns:a16="http://schemas.microsoft.com/office/drawing/2014/main" id="{768B652C-EF07-42F3-AE54-5C4D5EEB6328}"/>
              </a:ext>
            </a:extLst>
          </p:cNvPr>
          <p:cNvGrpSpPr/>
          <p:nvPr userDrawn="1"/>
        </p:nvGrpSpPr>
        <p:grpSpPr>
          <a:xfrm>
            <a:off x="287998" y="4392395"/>
            <a:ext cx="8705747" cy="691514"/>
            <a:chOff x="287996" y="4370703"/>
            <a:chExt cx="8705747" cy="688099"/>
          </a:xfrm>
        </p:grpSpPr>
        <p:sp>
          <p:nvSpPr>
            <p:cNvPr id="10" name="bk object 16">
              <a:extLst>
                <a:ext uri="{FF2B5EF4-FFF2-40B4-BE49-F238E27FC236}">
                  <a16:creationId xmlns:a16="http://schemas.microsoft.com/office/drawing/2014/main" id="{6AAF3E07-803A-40C2-9E97-35F89C5A0CCF}"/>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350"/>
            </a:p>
          </p:txBody>
        </p:sp>
        <p:sp>
          <p:nvSpPr>
            <p:cNvPr id="16" name="bk object 17">
              <a:extLst>
                <a:ext uri="{FF2B5EF4-FFF2-40B4-BE49-F238E27FC236}">
                  <a16:creationId xmlns:a16="http://schemas.microsoft.com/office/drawing/2014/main" id="{B32E39AC-A8FE-4B97-A022-1E6778D10C13}"/>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350"/>
            </a:p>
          </p:txBody>
        </p:sp>
        <p:sp>
          <p:nvSpPr>
            <p:cNvPr id="17" name="bk object 18">
              <a:extLst>
                <a:ext uri="{FF2B5EF4-FFF2-40B4-BE49-F238E27FC236}">
                  <a16:creationId xmlns:a16="http://schemas.microsoft.com/office/drawing/2014/main" id="{0E0407FE-30F5-4496-A85B-7EFAA7448BC4}"/>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350"/>
            </a:p>
          </p:txBody>
        </p:sp>
        <p:sp>
          <p:nvSpPr>
            <p:cNvPr id="18" name="bk object 19">
              <a:extLst>
                <a:ext uri="{FF2B5EF4-FFF2-40B4-BE49-F238E27FC236}">
                  <a16:creationId xmlns:a16="http://schemas.microsoft.com/office/drawing/2014/main" id="{8A0C638E-98E7-40DD-AA1D-06E3B9D97484}"/>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350"/>
            </a:p>
          </p:txBody>
        </p:sp>
      </p:grpSp>
    </p:spTree>
    <p:extLst>
      <p:ext uri="{BB962C8B-B14F-4D97-AF65-F5344CB8AC3E}">
        <p14:creationId xmlns:p14="http://schemas.microsoft.com/office/powerpoint/2010/main" val="864252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 ANZ brand crop cover">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0294B0B8-C2C0-47C9-B411-FBBAF257524A}"/>
              </a:ext>
            </a:extLst>
          </p:cNvPr>
          <p:cNvSpPr/>
          <p:nvPr userDrawn="1"/>
        </p:nvSpPr>
        <p:spPr>
          <a:xfrm>
            <a:off x="287339" y="291955"/>
            <a:ext cx="8568055" cy="3763179"/>
          </a:xfrm>
          <a:custGeom>
            <a:avLst/>
            <a:gdLst/>
            <a:ahLst/>
            <a:cxnLst/>
            <a:rect l="l" t="t" r="r" b="b"/>
            <a:pathLst>
              <a:path w="8568055" h="3744595">
                <a:moveTo>
                  <a:pt x="0" y="3743998"/>
                </a:moveTo>
                <a:lnTo>
                  <a:pt x="8568004" y="3743998"/>
                </a:lnTo>
                <a:lnTo>
                  <a:pt x="8568004" y="0"/>
                </a:lnTo>
                <a:lnTo>
                  <a:pt x="0" y="0"/>
                </a:lnTo>
                <a:lnTo>
                  <a:pt x="0" y="3743998"/>
                </a:lnTo>
                <a:close/>
              </a:path>
            </a:pathLst>
          </a:custGeom>
          <a:solidFill>
            <a:srgbClr val="F3F4F4"/>
          </a:solidFill>
        </p:spPr>
        <p:txBody>
          <a:bodyPr wrap="square" lIns="0" tIns="0" rIns="0" bIns="0" rtlCol="0"/>
          <a:lstStyle/>
          <a:p>
            <a:endParaRPr sz="1800" dirty="0"/>
          </a:p>
        </p:txBody>
      </p:sp>
      <p:sp>
        <p:nvSpPr>
          <p:cNvPr id="21" name="object 2">
            <a:extLst>
              <a:ext uri="{FF2B5EF4-FFF2-40B4-BE49-F238E27FC236}">
                <a16:creationId xmlns:a16="http://schemas.microsoft.com/office/drawing/2014/main" id="{2D9FB6E1-11B7-4E34-91D0-F49D96A71EC4}"/>
              </a:ext>
            </a:extLst>
          </p:cNvPr>
          <p:cNvSpPr/>
          <p:nvPr userDrawn="1"/>
        </p:nvSpPr>
        <p:spPr>
          <a:xfrm>
            <a:off x="287997" y="2066592"/>
            <a:ext cx="2673350" cy="1985927"/>
          </a:xfrm>
          <a:custGeom>
            <a:avLst/>
            <a:gdLst/>
            <a:ahLst/>
            <a:cxnLst/>
            <a:rect l="l" t="t" r="r" b="b"/>
            <a:pathLst>
              <a:path w="2673350" h="1976120">
                <a:moveTo>
                  <a:pt x="2672982" y="1975620"/>
                </a:moveTo>
                <a:lnTo>
                  <a:pt x="0" y="1975620"/>
                </a:lnTo>
                <a:lnTo>
                  <a:pt x="0" y="1138739"/>
                </a:lnTo>
                <a:lnTo>
                  <a:pt x="1308882" y="0"/>
                </a:lnTo>
                <a:lnTo>
                  <a:pt x="1341714" y="36424"/>
                </a:lnTo>
                <a:lnTo>
                  <a:pt x="1439082" y="146773"/>
                </a:lnTo>
                <a:lnTo>
                  <a:pt x="1534734" y="258722"/>
                </a:lnTo>
                <a:lnTo>
                  <a:pt x="1628645" y="372258"/>
                </a:lnTo>
                <a:lnTo>
                  <a:pt x="1720786" y="487367"/>
                </a:lnTo>
                <a:lnTo>
                  <a:pt x="1811129" y="604036"/>
                </a:lnTo>
                <a:lnTo>
                  <a:pt x="1899649" y="722251"/>
                </a:lnTo>
                <a:lnTo>
                  <a:pt x="1986317" y="841997"/>
                </a:lnTo>
                <a:lnTo>
                  <a:pt x="2071105" y="963263"/>
                </a:lnTo>
                <a:lnTo>
                  <a:pt x="2153987" y="1086033"/>
                </a:lnTo>
                <a:lnTo>
                  <a:pt x="2234936" y="1210294"/>
                </a:lnTo>
                <a:lnTo>
                  <a:pt x="2313923" y="1336032"/>
                </a:lnTo>
                <a:lnTo>
                  <a:pt x="2390922" y="1463234"/>
                </a:lnTo>
                <a:lnTo>
                  <a:pt x="2465905" y="1591886"/>
                </a:lnTo>
                <a:lnTo>
                  <a:pt x="2538845" y="1721975"/>
                </a:lnTo>
                <a:lnTo>
                  <a:pt x="2609714" y="1853486"/>
                </a:lnTo>
                <a:lnTo>
                  <a:pt x="2672982" y="1975620"/>
                </a:lnTo>
                <a:close/>
              </a:path>
            </a:pathLst>
          </a:custGeom>
          <a:solidFill>
            <a:srgbClr val="00A2DD"/>
          </a:solidFill>
        </p:spPr>
        <p:txBody>
          <a:bodyPr wrap="square" lIns="0" tIns="0" rIns="0" bIns="0" rtlCol="0"/>
          <a:lstStyle/>
          <a:p>
            <a:endParaRPr sz="1800"/>
          </a:p>
        </p:txBody>
      </p:sp>
      <p:sp>
        <p:nvSpPr>
          <p:cNvPr id="22" name="object 3">
            <a:extLst>
              <a:ext uri="{FF2B5EF4-FFF2-40B4-BE49-F238E27FC236}">
                <a16:creationId xmlns:a16="http://schemas.microsoft.com/office/drawing/2014/main" id="{C7C014A5-3137-4950-90F2-249966934D05}"/>
              </a:ext>
            </a:extLst>
          </p:cNvPr>
          <p:cNvSpPr/>
          <p:nvPr userDrawn="1"/>
        </p:nvSpPr>
        <p:spPr>
          <a:xfrm>
            <a:off x="287997" y="289439"/>
            <a:ext cx="3341370" cy="1776612"/>
          </a:xfrm>
          <a:custGeom>
            <a:avLst/>
            <a:gdLst/>
            <a:ahLst/>
            <a:cxnLst/>
            <a:rect l="l" t="t" r="r" b="b"/>
            <a:pathLst>
              <a:path w="3341370" h="1767839">
                <a:moveTo>
                  <a:pt x="3340987" y="0"/>
                </a:moveTo>
                <a:lnTo>
                  <a:pt x="1308250" y="1767355"/>
                </a:lnTo>
                <a:lnTo>
                  <a:pt x="1237614" y="1690760"/>
                </a:lnTo>
                <a:lnTo>
                  <a:pt x="1096368" y="1541327"/>
                </a:lnTo>
                <a:lnTo>
                  <a:pt x="952317" y="1394659"/>
                </a:lnTo>
                <a:lnTo>
                  <a:pt x="842337" y="1286656"/>
                </a:lnTo>
                <a:lnTo>
                  <a:pt x="730614" y="1180510"/>
                </a:lnTo>
                <a:lnTo>
                  <a:pt x="617078" y="1076349"/>
                </a:lnTo>
                <a:lnTo>
                  <a:pt x="501659" y="974301"/>
                </a:lnTo>
                <a:lnTo>
                  <a:pt x="384285" y="874496"/>
                </a:lnTo>
                <a:lnTo>
                  <a:pt x="294164" y="800861"/>
                </a:lnTo>
                <a:lnTo>
                  <a:pt x="57111" y="615511"/>
                </a:lnTo>
                <a:lnTo>
                  <a:pt x="0" y="573836"/>
                </a:lnTo>
                <a:lnTo>
                  <a:pt x="0" y="0"/>
                </a:lnTo>
                <a:lnTo>
                  <a:pt x="3340987" y="0"/>
                </a:lnTo>
                <a:close/>
              </a:path>
            </a:pathLst>
          </a:custGeom>
          <a:solidFill>
            <a:srgbClr val="D2252F"/>
          </a:solidFill>
        </p:spPr>
        <p:txBody>
          <a:bodyPr wrap="square" lIns="0" tIns="0" rIns="0" bIns="0" rtlCol="0"/>
          <a:lstStyle/>
          <a:p>
            <a:endParaRPr sz="1800"/>
          </a:p>
        </p:txBody>
      </p:sp>
      <p:sp>
        <p:nvSpPr>
          <p:cNvPr id="23" name="object 4">
            <a:extLst>
              <a:ext uri="{FF2B5EF4-FFF2-40B4-BE49-F238E27FC236}">
                <a16:creationId xmlns:a16="http://schemas.microsoft.com/office/drawing/2014/main" id="{406B3D39-175A-4E77-B1E9-1FD207C7A9AF}"/>
              </a:ext>
            </a:extLst>
          </p:cNvPr>
          <p:cNvSpPr/>
          <p:nvPr userDrawn="1"/>
        </p:nvSpPr>
        <p:spPr>
          <a:xfrm>
            <a:off x="287998" y="851063"/>
            <a:ext cx="1308735" cy="2359884"/>
          </a:xfrm>
          <a:custGeom>
            <a:avLst/>
            <a:gdLst/>
            <a:ahLst/>
            <a:cxnLst/>
            <a:rect l="l" t="t" r="r" b="b"/>
            <a:pathLst>
              <a:path w="1308735" h="2348230">
                <a:moveTo>
                  <a:pt x="1308250" y="1208505"/>
                </a:moveTo>
                <a:lnTo>
                  <a:pt x="1308584" y="1209983"/>
                </a:lnTo>
                <a:lnTo>
                  <a:pt x="0" y="2348203"/>
                </a:lnTo>
                <a:lnTo>
                  <a:pt x="0" y="0"/>
                </a:lnTo>
                <a:lnTo>
                  <a:pt x="72656" y="56335"/>
                </a:lnTo>
                <a:lnTo>
                  <a:pt x="384284" y="315645"/>
                </a:lnTo>
                <a:lnTo>
                  <a:pt x="462754" y="381926"/>
                </a:lnTo>
                <a:lnTo>
                  <a:pt x="578818" y="483241"/>
                </a:lnTo>
                <a:lnTo>
                  <a:pt x="692974" y="586712"/>
                </a:lnTo>
                <a:lnTo>
                  <a:pt x="805293" y="692211"/>
                </a:lnTo>
                <a:lnTo>
                  <a:pt x="915846" y="799609"/>
                </a:lnTo>
                <a:lnTo>
                  <a:pt x="1024703" y="908777"/>
                </a:lnTo>
                <a:lnTo>
                  <a:pt x="1167331" y="1056866"/>
                </a:lnTo>
                <a:lnTo>
                  <a:pt x="1308250" y="1208505"/>
                </a:lnTo>
                <a:close/>
              </a:path>
            </a:pathLst>
          </a:custGeom>
          <a:solidFill>
            <a:srgbClr val="133671"/>
          </a:solidFill>
        </p:spPr>
        <p:txBody>
          <a:bodyPr wrap="square" lIns="0" tIns="0" rIns="0" bIns="0" rtlCol="0"/>
          <a:lstStyle/>
          <a:p>
            <a:endParaRPr sz="1800"/>
          </a:p>
        </p:txBody>
      </p:sp>
      <p:sp>
        <p:nvSpPr>
          <p:cNvPr id="24" name="object 8">
            <a:extLst>
              <a:ext uri="{FF2B5EF4-FFF2-40B4-BE49-F238E27FC236}">
                <a16:creationId xmlns:a16="http://schemas.microsoft.com/office/drawing/2014/main" id="{FF124F24-B3EF-45A3-AC28-80A082509EF9}"/>
              </a:ext>
            </a:extLst>
          </p:cNvPr>
          <p:cNvSpPr/>
          <p:nvPr userDrawn="1"/>
        </p:nvSpPr>
        <p:spPr>
          <a:xfrm>
            <a:off x="2965504" y="4057840"/>
            <a:ext cx="535940" cy="0"/>
          </a:xfrm>
          <a:custGeom>
            <a:avLst/>
            <a:gdLst/>
            <a:ahLst/>
            <a:cxnLst/>
            <a:rect l="l" t="t" r="r" b="b"/>
            <a:pathLst>
              <a:path w="535939">
                <a:moveTo>
                  <a:pt x="535495" y="0"/>
                </a:moveTo>
                <a:lnTo>
                  <a:pt x="0" y="0"/>
                </a:lnTo>
              </a:path>
            </a:pathLst>
          </a:custGeom>
          <a:ln w="38100">
            <a:solidFill>
              <a:srgbClr val="171A60"/>
            </a:solidFill>
          </a:ln>
        </p:spPr>
        <p:txBody>
          <a:bodyPr wrap="square" lIns="0" tIns="0" rIns="0" bIns="0" rtlCol="0"/>
          <a:lstStyle/>
          <a:p>
            <a:endParaRPr sz="1800"/>
          </a:p>
        </p:txBody>
      </p:sp>
      <p:sp>
        <p:nvSpPr>
          <p:cNvPr id="25" name="object 9">
            <a:extLst>
              <a:ext uri="{FF2B5EF4-FFF2-40B4-BE49-F238E27FC236}">
                <a16:creationId xmlns:a16="http://schemas.microsoft.com/office/drawing/2014/main" id="{B42C7C9C-196F-4448-9AC7-D40D00EB1CF9}"/>
              </a:ext>
            </a:extLst>
          </p:cNvPr>
          <p:cNvSpPr/>
          <p:nvPr userDrawn="1"/>
        </p:nvSpPr>
        <p:spPr>
          <a:xfrm>
            <a:off x="287997" y="4057840"/>
            <a:ext cx="2677795" cy="0"/>
          </a:xfrm>
          <a:custGeom>
            <a:avLst/>
            <a:gdLst/>
            <a:ahLst/>
            <a:cxnLst/>
            <a:rect l="l" t="t" r="r" b="b"/>
            <a:pathLst>
              <a:path w="2677795">
                <a:moveTo>
                  <a:pt x="2677502" y="0"/>
                </a:moveTo>
                <a:lnTo>
                  <a:pt x="0" y="0"/>
                </a:lnTo>
              </a:path>
            </a:pathLst>
          </a:custGeom>
          <a:ln w="38100">
            <a:solidFill>
              <a:srgbClr val="00A3DD"/>
            </a:solidFill>
          </a:ln>
        </p:spPr>
        <p:txBody>
          <a:bodyPr wrap="square" lIns="0" tIns="0" rIns="0" bIns="0" rtlCol="0"/>
          <a:lstStyle/>
          <a:p>
            <a:endParaRPr sz="1800"/>
          </a:p>
        </p:txBody>
      </p:sp>
      <p:sp>
        <p:nvSpPr>
          <p:cNvPr id="26" name="object 10">
            <a:extLst>
              <a:ext uri="{FF2B5EF4-FFF2-40B4-BE49-F238E27FC236}">
                <a16:creationId xmlns:a16="http://schemas.microsoft.com/office/drawing/2014/main" id="{10A8D8E5-96E3-4EE0-B8F6-D6AE920000E1}"/>
              </a:ext>
            </a:extLst>
          </p:cNvPr>
          <p:cNvSpPr/>
          <p:nvPr userDrawn="1"/>
        </p:nvSpPr>
        <p:spPr>
          <a:xfrm>
            <a:off x="3500993" y="4057840"/>
            <a:ext cx="5355590" cy="0"/>
          </a:xfrm>
          <a:custGeom>
            <a:avLst/>
            <a:gdLst/>
            <a:ahLst/>
            <a:cxnLst/>
            <a:rect l="l" t="t" r="r" b="b"/>
            <a:pathLst>
              <a:path w="5355590">
                <a:moveTo>
                  <a:pt x="5355005" y="0"/>
                </a:moveTo>
                <a:lnTo>
                  <a:pt x="0" y="0"/>
                </a:lnTo>
              </a:path>
            </a:pathLst>
          </a:custGeom>
          <a:ln w="38100">
            <a:solidFill>
              <a:srgbClr val="D22630"/>
            </a:solidFill>
          </a:ln>
        </p:spPr>
        <p:txBody>
          <a:bodyPr wrap="square" lIns="0" tIns="0" rIns="0" bIns="0" rtlCol="0"/>
          <a:lstStyle/>
          <a:p>
            <a:endParaRPr sz="1800"/>
          </a:p>
        </p:txBody>
      </p:sp>
      <p:sp>
        <p:nvSpPr>
          <p:cNvPr id="27" name="object 11">
            <a:extLst>
              <a:ext uri="{FF2B5EF4-FFF2-40B4-BE49-F238E27FC236}">
                <a16:creationId xmlns:a16="http://schemas.microsoft.com/office/drawing/2014/main" id="{D4ABDC0B-07F6-4FA7-8593-2B4145DD73C8}"/>
              </a:ext>
            </a:extLst>
          </p:cNvPr>
          <p:cNvSpPr/>
          <p:nvPr userDrawn="1"/>
        </p:nvSpPr>
        <p:spPr>
          <a:xfrm>
            <a:off x="7621399" y="4147682"/>
            <a:ext cx="1381490" cy="915320"/>
          </a:xfrm>
          <a:prstGeom prst="rect">
            <a:avLst/>
          </a:prstGeom>
          <a:blipFill>
            <a:blip r:embed="rId2" cstate="print"/>
            <a:stretch>
              <a:fillRect/>
            </a:stretch>
          </a:blipFill>
        </p:spPr>
        <p:txBody>
          <a:bodyPr wrap="square" lIns="0" tIns="0" rIns="0" bIns="0" rtlCol="0"/>
          <a:lstStyle/>
          <a:p>
            <a:endParaRPr sz="1800"/>
          </a:p>
        </p:txBody>
      </p:sp>
      <p:pic>
        <p:nvPicPr>
          <p:cNvPr id="28" name="Picture 27">
            <a:extLst>
              <a:ext uri="{FF2B5EF4-FFF2-40B4-BE49-F238E27FC236}">
                <a16:creationId xmlns:a16="http://schemas.microsoft.com/office/drawing/2014/main" id="{E38B6456-288F-46F3-A375-54F8ED86E8E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87338" y="4591356"/>
            <a:ext cx="1880616" cy="235861"/>
          </a:xfrm>
          <a:prstGeom prst="rect">
            <a:avLst/>
          </a:prstGeom>
        </p:spPr>
      </p:pic>
    </p:spTree>
    <p:extLst>
      <p:ext uri="{BB962C8B-B14F-4D97-AF65-F5344CB8AC3E}">
        <p14:creationId xmlns:p14="http://schemas.microsoft.com/office/powerpoint/2010/main" val="3119731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 ANZ section divider">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B916EA94-D41D-4FC2-B9EC-D38759AD3D73}"/>
              </a:ext>
            </a:extLst>
          </p:cNvPr>
          <p:cNvSpPr>
            <a:spLocks noGrp="1"/>
          </p:cNvSpPr>
          <p:nvPr>
            <p:ph type="pic" idx="1" hasCustomPrompt="1"/>
          </p:nvPr>
        </p:nvSpPr>
        <p:spPr>
          <a:xfrm>
            <a:off x="287339" y="293046"/>
            <a:ext cx="8569324" cy="3755345"/>
          </a:xfrm>
          <a:prstGeom prst="rect">
            <a:avLst/>
          </a:prstGeom>
          <a:solidFill>
            <a:srgbClr val="D8117D"/>
          </a:solidFill>
        </p:spPr>
        <p:txBody>
          <a:bodyPr lIns="288000" tIns="0" anchor="ctr"/>
          <a:lstStyle>
            <a:lvl1pPr marL="0" indent="0" algn="l">
              <a:buNone/>
              <a:defRPr sz="1608" b="1" baseline="0">
                <a:solidFill>
                  <a:schemeClr val="bg1"/>
                </a:solidFill>
                <a:latin typeface="Arial" charset="0"/>
                <a:ea typeface="Arial" charset="0"/>
                <a:cs typeface="Arial" charset="0"/>
              </a:defRPr>
            </a:lvl1pPr>
            <a:lvl2pPr marL="612724" indent="0">
              <a:buNone/>
              <a:defRPr sz="3752"/>
            </a:lvl2pPr>
            <a:lvl3pPr marL="1225450" indent="0">
              <a:buNone/>
              <a:defRPr sz="3216"/>
            </a:lvl3pPr>
            <a:lvl4pPr marL="1838176" indent="0">
              <a:buNone/>
              <a:defRPr sz="2680"/>
            </a:lvl4pPr>
            <a:lvl5pPr marL="2450902" indent="0">
              <a:buNone/>
              <a:defRPr sz="2680"/>
            </a:lvl5pPr>
            <a:lvl6pPr marL="3063626" indent="0">
              <a:buNone/>
              <a:defRPr sz="2680"/>
            </a:lvl6pPr>
            <a:lvl7pPr marL="3676350" indent="0">
              <a:buNone/>
              <a:defRPr sz="2680"/>
            </a:lvl7pPr>
            <a:lvl8pPr marL="4289076" indent="0">
              <a:buNone/>
              <a:defRPr sz="2680"/>
            </a:lvl8pPr>
            <a:lvl9pPr marL="4901800" indent="0">
              <a:buNone/>
              <a:defRPr sz="2680"/>
            </a:lvl9pPr>
          </a:lstStyle>
          <a:p>
            <a:r>
              <a:rPr lang="en-US" dirty="0"/>
              <a:t>CLICK ON THE IMAGE ICON TO INSERT AN IMAGE</a:t>
            </a:r>
          </a:p>
        </p:txBody>
      </p:sp>
      <p:sp>
        <p:nvSpPr>
          <p:cNvPr id="9" name="Rectangle 8">
            <a:extLst>
              <a:ext uri="{FF2B5EF4-FFF2-40B4-BE49-F238E27FC236}">
                <a16:creationId xmlns:a16="http://schemas.microsoft.com/office/drawing/2014/main" id="{CEC2D67A-126C-4307-9661-95E07F133F0D}"/>
              </a:ext>
            </a:extLst>
          </p:cNvPr>
          <p:cNvSpPr>
            <a:spLocks/>
          </p:cNvSpPr>
          <p:nvPr/>
        </p:nvSpPr>
        <p:spPr>
          <a:xfrm>
            <a:off x="7703737" y="1215742"/>
            <a:ext cx="864000" cy="3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 </a:t>
            </a:r>
          </a:p>
        </p:txBody>
      </p:sp>
      <p:sp>
        <p:nvSpPr>
          <p:cNvPr id="5" name="Title 4">
            <a:extLst>
              <a:ext uri="{FF2B5EF4-FFF2-40B4-BE49-F238E27FC236}">
                <a16:creationId xmlns:a16="http://schemas.microsoft.com/office/drawing/2014/main" id="{B0F98407-B1F2-4C17-8BC2-A9DDB37A2486}"/>
              </a:ext>
            </a:extLst>
          </p:cNvPr>
          <p:cNvSpPr>
            <a:spLocks noGrp="1"/>
          </p:cNvSpPr>
          <p:nvPr>
            <p:ph type="title"/>
          </p:nvPr>
        </p:nvSpPr>
        <p:spPr>
          <a:xfrm>
            <a:off x="2167955" y="1096206"/>
            <a:ext cx="6399786" cy="723573"/>
          </a:xfrm>
        </p:spPr>
        <p:txBody>
          <a:bodyPr>
            <a:noAutofit/>
          </a:bodyPr>
          <a:lstStyle>
            <a:lvl1pPr algn="r">
              <a:defRPr sz="2800" baseline="0">
                <a:solidFill>
                  <a:schemeClr val="bg1"/>
                </a:solidFill>
              </a:defRPr>
            </a:lvl1pPr>
          </a:lstStyle>
          <a:p>
            <a:r>
              <a:rPr lang="en-US"/>
              <a:t>Click to edit Master title style</a:t>
            </a:r>
            <a:endParaRPr lang="en-NZ" dirty="0"/>
          </a:p>
        </p:txBody>
      </p:sp>
      <p:sp>
        <p:nvSpPr>
          <p:cNvPr id="21" name="Text Placeholder 20">
            <a:extLst>
              <a:ext uri="{FF2B5EF4-FFF2-40B4-BE49-F238E27FC236}">
                <a16:creationId xmlns:a16="http://schemas.microsoft.com/office/drawing/2014/main" id="{1236BF47-6A2B-4FE0-97C9-8328DB7577D5}"/>
              </a:ext>
            </a:extLst>
          </p:cNvPr>
          <p:cNvSpPr>
            <a:spLocks noGrp="1"/>
          </p:cNvSpPr>
          <p:nvPr>
            <p:ph type="body" sz="quarter" idx="10"/>
          </p:nvPr>
        </p:nvSpPr>
        <p:spPr>
          <a:xfrm>
            <a:off x="2167955" y="2002549"/>
            <a:ext cx="6399786" cy="506016"/>
          </a:xfrm>
        </p:spPr>
        <p:txBody>
          <a:bodyPr/>
          <a:lstStyle>
            <a:lvl1pPr algn="r">
              <a:defRPr sz="1600" b="0" i="1" baseline="0">
                <a:solidFill>
                  <a:schemeClr val="bg1"/>
                </a:solidFill>
                <a:latin typeface="Times New Roman" panose="02020603050405020304" pitchFamily="18" charset="0"/>
              </a:defRPr>
            </a:lvl1pPr>
          </a:lstStyle>
          <a:p>
            <a:pPr lvl="0"/>
            <a:r>
              <a:rPr lang="en-US"/>
              <a:t>Edit Master text styles</a:t>
            </a:r>
          </a:p>
        </p:txBody>
      </p:sp>
      <p:grpSp>
        <p:nvGrpSpPr>
          <p:cNvPr id="2" name="Group 1">
            <a:extLst>
              <a:ext uri="{FF2B5EF4-FFF2-40B4-BE49-F238E27FC236}">
                <a16:creationId xmlns:a16="http://schemas.microsoft.com/office/drawing/2014/main" id="{D545F429-2F6C-455E-B7EC-B9193C6939A4}"/>
              </a:ext>
            </a:extLst>
          </p:cNvPr>
          <p:cNvGrpSpPr/>
          <p:nvPr userDrawn="1"/>
        </p:nvGrpSpPr>
        <p:grpSpPr>
          <a:xfrm>
            <a:off x="287339" y="4064499"/>
            <a:ext cx="8715551" cy="998504"/>
            <a:chOff x="287338" y="4044427"/>
            <a:chExt cx="8715551" cy="993573"/>
          </a:xfrm>
        </p:grpSpPr>
        <p:pic>
          <p:nvPicPr>
            <p:cNvPr id="13" name="Picture 12">
              <a:extLst>
                <a:ext uri="{FF2B5EF4-FFF2-40B4-BE49-F238E27FC236}">
                  <a16:creationId xmlns:a16="http://schemas.microsoft.com/office/drawing/2014/main" id="{6DAB7CCA-7BFC-49D8-89E3-804C88BE6F4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7338" y="4568683"/>
              <a:ext cx="1880616" cy="234696"/>
            </a:xfrm>
            <a:prstGeom prst="rect">
              <a:avLst/>
            </a:prstGeom>
          </p:spPr>
        </p:pic>
        <p:sp>
          <p:nvSpPr>
            <p:cNvPr id="15" name="object 8">
              <a:extLst>
                <a:ext uri="{FF2B5EF4-FFF2-40B4-BE49-F238E27FC236}">
                  <a16:creationId xmlns:a16="http://schemas.microsoft.com/office/drawing/2014/main" id="{9736A4DA-BDCD-4180-B943-FE1DA679C96A}"/>
                </a:ext>
              </a:extLst>
            </p:cNvPr>
            <p:cNvSpPr/>
            <p:nvPr userDrawn="1"/>
          </p:nvSpPr>
          <p:spPr>
            <a:xfrm>
              <a:off x="2965504" y="4044427"/>
              <a:ext cx="535940" cy="0"/>
            </a:xfrm>
            <a:custGeom>
              <a:avLst/>
              <a:gdLst/>
              <a:ahLst/>
              <a:cxnLst/>
              <a:rect l="l" t="t" r="r" b="b"/>
              <a:pathLst>
                <a:path w="535939">
                  <a:moveTo>
                    <a:pt x="535495" y="0"/>
                  </a:moveTo>
                  <a:lnTo>
                    <a:pt x="0" y="0"/>
                  </a:lnTo>
                </a:path>
              </a:pathLst>
            </a:custGeom>
            <a:ln w="38100">
              <a:solidFill>
                <a:srgbClr val="00619E"/>
              </a:solidFill>
            </a:ln>
          </p:spPr>
          <p:txBody>
            <a:bodyPr wrap="square" lIns="0" tIns="0" rIns="0" bIns="0" rtlCol="0"/>
            <a:lstStyle/>
            <a:p>
              <a:endParaRPr sz="1800"/>
            </a:p>
          </p:txBody>
        </p:sp>
        <p:sp>
          <p:nvSpPr>
            <p:cNvPr id="16" name="object 9">
              <a:extLst>
                <a:ext uri="{FF2B5EF4-FFF2-40B4-BE49-F238E27FC236}">
                  <a16:creationId xmlns:a16="http://schemas.microsoft.com/office/drawing/2014/main" id="{2B0FDC65-4A77-4F45-9607-BD05D18EC057}"/>
                </a:ext>
              </a:extLst>
            </p:cNvPr>
            <p:cNvSpPr/>
            <p:nvPr userDrawn="1"/>
          </p:nvSpPr>
          <p:spPr>
            <a:xfrm>
              <a:off x="287996" y="4044427"/>
              <a:ext cx="2677795" cy="0"/>
            </a:xfrm>
            <a:custGeom>
              <a:avLst/>
              <a:gdLst/>
              <a:ahLst/>
              <a:cxnLst/>
              <a:rect l="l" t="t" r="r" b="b"/>
              <a:pathLst>
                <a:path w="2677795">
                  <a:moveTo>
                    <a:pt x="2677502" y="0"/>
                  </a:moveTo>
                  <a:lnTo>
                    <a:pt x="0" y="0"/>
                  </a:lnTo>
                </a:path>
              </a:pathLst>
            </a:custGeom>
            <a:ln w="38100">
              <a:solidFill>
                <a:srgbClr val="EA7600"/>
              </a:solidFill>
            </a:ln>
          </p:spPr>
          <p:txBody>
            <a:bodyPr wrap="square" lIns="0" tIns="0" rIns="0" bIns="0" rtlCol="0"/>
            <a:lstStyle/>
            <a:p>
              <a:endParaRPr sz="1800"/>
            </a:p>
          </p:txBody>
        </p:sp>
        <p:sp>
          <p:nvSpPr>
            <p:cNvPr id="17" name="object 10">
              <a:extLst>
                <a:ext uri="{FF2B5EF4-FFF2-40B4-BE49-F238E27FC236}">
                  <a16:creationId xmlns:a16="http://schemas.microsoft.com/office/drawing/2014/main" id="{C43D87EB-CABB-446D-98B8-0AF795F3B55F}"/>
                </a:ext>
              </a:extLst>
            </p:cNvPr>
            <p:cNvSpPr/>
            <p:nvPr userDrawn="1"/>
          </p:nvSpPr>
          <p:spPr>
            <a:xfrm>
              <a:off x="3500993" y="4044427"/>
              <a:ext cx="5355590" cy="0"/>
            </a:xfrm>
            <a:custGeom>
              <a:avLst/>
              <a:gdLst/>
              <a:ahLst/>
              <a:cxnLst/>
              <a:rect l="l" t="t" r="r" b="b"/>
              <a:pathLst>
                <a:path w="5355590">
                  <a:moveTo>
                    <a:pt x="5355005" y="0"/>
                  </a:moveTo>
                  <a:lnTo>
                    <a:pt x="0" y="0"/>
                  </a:lnTo>
                </a:path>
              </a:pathLst>
            </a:custGeom>
            <a:ln w="38100">
              <a:solidFill>
                <a:srgbClr val="00A3DD"/>
              </a:solidFill>
            </a:ln>
          </p:spPr>
          <p:txBody>
            <a:bodyPr wrap="square" lIns="0" tIns="0" rIns="0" bIns="0" rtlCol="0"/>
            <a:lstStyle/>
            <a:p>
              <a:endParaRPr sz="1800"/>
            </a:p>
          </p:txBody>
        </p:sp>
        <p:sp>
          <p:nvSpPr>
            <p:cNvPr id="18" name="object 11">
              <a:extLst>
                <a:ext uri="{FF2B5EF4-FFF2-40B4-BE49-F238E27FC236}">
                  <a16:creationId xmlns:a16="http://schemas.microsoft.com/office/drawing/2014/main" id="{C5EC6485-56F2-4FD5-96C7-DD2FE6CAD963}"/>
                </a:ext>
              </a:extLst>
            </p:cNvPr>
            <p:cNvSpPr/>
            <p:nvPr userDrawn="1"/>
          </p:nvSpPr>
          <p:spPr>
            <a:xfrm>
              <a:off x="7621399" y="4127200"/>
              <a:ext cx="1381490" cy="910800"/>
            </a:xfrm>
            <a:prstGeom prst="rect">
              <a:avLst/>
            </a:prstGeom>
            <a:blipFill>
              <a:blip r:embed="rId3" cstate="print"/>
              <a:stretch>
                <a:fillRect/>
              </a:stretch>
            </a:blipFill>
          </p:spPr>
          <p:txBody>
            <a:bodyPr wrap="square" lIns="0" tIns="0" rIns="0" bIns="0" rtlCol="0"/>
            <a:lstStyle/>
            <a:p>
              <a:endParaRPr sz="1800"/>
            </a:p>
          </p:txBody>
        </p:sp>
      </p:grpSp>
    </p:spTree>
    <p:extLst>
      <p:ext uri="{BB962C8B-B14F-4D97-AF65-F5344CB8AC3E}">
        <p14:creationId xmlns:p14="http://schemas.microsoft.com/office/powerpoint/2010/main" val="4107771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 ANZ 1 column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287341" y="322018"/>
            <a:ext cx="8568587" cy="706134"/>
          </a:xfrm>
          <a:prstGeom prst="rect">
            <a:avLst/>
          </a:prstGeom>
        </p:spPr>
        <p:txBody>
          <a:bodyPr anchor="b" anchorCtr="0">
            <a:normAutofit/>
          </a:bodyPr>
          <a:lstStyle>
            <a:lvl1pPr>
              <a:defRPr sz="3000" baseline="0">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87339" y="1257301"/>
            <a:ext cx="8569244" cy="2911635"/>
          </a:xfrm>
          <a:prstGeom prst="rect">
            <a:avLst/>
          </a:prstGeom>
        </p:spPr>
        <p:txBody>
          <a:bodyPr/>
          <a:lstStyle>
            <a:lvl1pPr marL="0" indent="0">
              <a:lnSpc>
                <a:spcPct val="150000"/>
              </a:lnSpc>
              <a:spcBef>
                <a:spcPts val="1000"/>
              </a:spcBef>
              <a:spcAft>
                <a:spcPts val="0"/>
              </a:spcAft>
              <a:buNone/>
              <a:defRPr sz="2200" b="1" baseline="0">
                <a:latin typeface="Arial" panose="020B0604020202020204" pitchFamily="34" charset="0"/>
              </a:defRPr>
            </a:lvl1pPr>
            <a:lvl2pPr marL="0" indent="0">
              <a:lnSpc>
                <a:spcPct val="120000"/>
              </a:lnSpc>
              <a:spcBef>
                <a:spcPts val="0"/>
              </a:spcBef>
              <a:spcAft>
                <a:spcPts val="1000"/>
              </a:spcAft>
              <a:buNone/>
              <a:defRPr sz="2001" b="1" baseline="0">
                <a:solidFill>
                  <a:srgbClr val="58595A"/>
                </a:solidFill>
                <a:latin typeface="Berling" panose="00000500000000000000" pitchFamily="50" charset="0"/>
              </a:defRPr>
            </a:lvl2pPr>
            <a:lvl3pPr marL="0" indent="0">
              <a:lnSpc>
                <a:spcPct val="120000"/>
              </a:lnSpc>
              <a:spcBef>
                <a:spcPts val="0"/>
              </a:spcBef>
              <a:spcAft>
                <a:spcPts val="1000"/>
              </a:spcAft>
              <a:buNone/>
              <a:defRPr sz="2001" b="0" baseline="0">
                <a:latin typeface="Times New Roman" panose="02020603050405020304" pitchFamily="18" charset="0"/>
              </a:defRPr>
            </a:lvl3pPr>
            <a:lvl4pPr marL="648927" indent="-324013">
              <a:lnSpc>
                <a:spcPct val="120000"/>
              </a:lnSpc>
              <a:spcBef>
                <a:spcPts val="0"/>
              </a:spcBef>
              <a:spcAft>
                <a:spcPts val="300"/>
              </a:spcAft>
              <a:buClr>
                <a:schemeClr val="accent1"/>
              </a:buClr>
              <a:buSzPct val="120000"/>
              <a:buFont typeface="Arial" panose="020B0604020202020204" pitchFamily="34" charset="0"/>
              <a:buChar char="•"/>
              <a:defRPr sz="1800" baseline="0">
                <a:latin typeface="Times New Roman" panose="02020603050405020304" pitchFamily="18" charset="0"/>
              </a:defRPr>
            </a:lvl4pPr>
            <a:lvl5pPr marL="648027" indent="-324013">
              <a:lnSpc>
                <a:spcPct val="120000"/>
              </a:lnSpc>
              <a:spcBef>
                <a:spcPts val="0"/>
              </a:spcBef>
              <a:spcAft>
                <a:spcPts val="300"/>
              </a:spcAft>
              <a:buFont typeface="+mj-lt"/>
              <a:buAutoNum type="arabicPeriod"/>
              <a:defRPr sz="1800" b="0" baseline="0">
                <a:solidFill>
                  <a:srgbClr val="58595A"/>
                </a:solidFill>
                <a:latin typeface="Times New Roman" panose="02020603050405020304" pitchFamily="18" charset="0"/>
              </a:defRPr>
            </a:lvl5pPr>
            <a:lvl6pPr marL="648027" indent="-324013">
              <a:lnSpc>
                <a:spcPct val="120000"/>
              </a:lnSpc>
              <a:spcBef>
                <a:spcPts val="600"/>
              </a:spcBef>
              <a:buFont typeface="Arial" panose="020B0604020202020204" pitchFamily="34" charset="0"/>
              <a:buChar char="•"/>
              <a:defRPr sz="1400" b="0" baseline="0">
                <a:solidFill>
                  <a:srgbClr val="58595A"/>
                </a:solidFill>
                <a:latin typeface="Times New Roman" panose="02020603050405020304" pitchFamily="18" charset="0"/>
              </a:defRPr>
            </a:lvl6pPr>
            <a:lvl7pPr marL="648027" indent="-324013">
              <a:lnSpc>
                <a:spcPct val="120000"/>
              </a:lnSpc>
              <a:spcBef>
                <a:spcPts val="0"/>
              </a:spcBef>
              <a:spcAft>
                <a:spcPts val="200"/>
              </a:spcAft>
              <a:buClr>
                <a:schemeClr val="tx2"/>
              </a:buClr>
              <a:buSzPct val="120000"/>
              <a:buFont typeface="+mj-lt"/>
              <a:buAutoNum type="arabicPeriod"/>
              <a:defRPr sz="1400" baseline="0">
                <a:solidFill>
                  <a:srgbClr val="58595A"/>
                </a:solidFill>
                <a:latin typeface="+mn-lt"/>
              </a:defRPr>
            </a:lvl7pPr>
            <a:lvl8pPr marL="0" indent="0">
              <a:lnSpc>
                <a:spcPct val="110000"/>
              </a:lnSpc>
              <a:spcBef>
                <a:spcPts val="0"/>
              </a:spcBef>
              <a:spcAft>
                <a:spcPts val="200"/>
              </a:spcAft>
              <a:buFont typeface="+mj-lt"/>
              <a:buNone/>
              <a:defRPr sz="1000" baseline="0">
                <a:solidFill>
                  <a:srgbClr val="58595A"/>
                </a:solidFill>
              </a:defRPr>
            </a:lvl8pPr>
            <a:lvl9pPr marL="0" indent="0">
              <a:lnSpc>
                <a:spcPct val="101000"/>
              </a:lnSpc>
              <a:spcBef>
                <a:spcPts val="600"/>
              </a:spcBef>
              <a:buNone/>
              <a:defRPr sz="1000" i="1" u="none" baseline="0">
                <a:solidFill>
                  <a:srgbClr val="58595A"/>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3A2C899B-D1F4-43D5-9323-0D2E4726951D}"/>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16" name="Footer Placeholder 4">
            <a:extLst>
              <a:ext uri="{FF2B5EF4-FFF2-40B4-BE49-F238E27FC236}">
                <a16:creationId xmlns:a16="http://schemas.microsoft.com/office/drawing/2014/main" id="{8FE448FA-2F1D-4B60-8E58-6AA2EA83A7B4}"/>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18" name="TextBox 17">
            <a:extLst>
              <a:ext uri="{FF2B5EF4-FFF2-40B4-BE49-F238E27FC236}">
                <a16:creationId xmlns:a16="http://schemas.microsoft.com/office/drawing/2014/main" id="{61FDD294-BA58-4692-9C3D-94293DE28867}"/>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7" name="Group 16">
            <a:extLst>
              <a:ext uri="{FF2B5EF4-FFF2-40B4-BE49-F238E27FC236}">
                <a16:creationId xmlns:a16="http://schemas.microsoft.com/office/drawing/2014/main" id="{799F93B1-0400-4EC7-9595-015A1F15D326}"/>
              </a:ext>
            </a:extLst>
          </p:cNvPr>
          <p:cNvGrpSpPr/>
          <p:nvPr userDrawn="1"/>
        </p:nvGrpSpPr>
        <p:grpSpPr>
          <a:xfrm>
            <a:off x="287997" y="4392394"/>
            <a:ext cx="8705747" cy="691514"/>
            <a:chOff x="287996" y="4370703"/>
            <a:chExt cx="8705747" cy="688099"/>
          </a:xfrm>
        </p:grpSpPr>
        <p:sp>
          <p:nvSpPr>
            <p:cNvPr id="19" name="bk object 16">
              <a:extLst>
                <a:ext uri="{FF2B5EF4-FFF2-40B4-BE49-F238E27FC236}">
                  <a16:creationId xmlns:a16="http://schemas.microsoft.com/office/drawing/2014/main" id="{57BE866E-9B09-498A-9385-073E12D51AFF}"/>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20" name="bk object 17">
              <a:extLst>
                <a:ext uri="{FF2B5EF4-FFF2-40B4-BE49-F238E27FC236}">
                  <a16:creationId xmlns:a16="http://schemas.microsoft.com/office/drawing/2014/main" id="{8BB6B809-2264-438D-9578-5961802E86D5}"/>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21" name="bk object 18">
              <a:extLst>
                <a:ext uri="{FF2B5EF4-FFF2-40B4-BE49-F238E27FC236}">
                  <a16:creationId xmlns:a16="http://schemas.microsoft.com/office/drawing/2014/main" id="{F858C29D-BB0C-4416-9B60-C7BCCAF1295F}"/>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22" name="bk object 19">
              <a:extLst>
                <a:ext uri="{FF2B5EF4-FFF2-40B4-BE49-F238E27FC236}">
                  <a16:creationId xmlns:a16="http://schemas.microsoft.com/office/drawing/2014/main" id="{FF4E9E41-8840-4C71-9FAD-9D3F1FA1E602}"/>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1150767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 ANZ 2 column text layout">
    <p:spTree>
      <p:nvGrpSpPr>
        <p:cNvPr id="1" name=""/>
        <p:cNvGrpSpPr/>
        <p:nvPr/>
      </p:nvGrpSpPr>
      <p:grpSpPr>
        <a:xfrm>
          <a:off x="0" y="0"/>
          <a:ext cx="0" cy="0"/>
          <a:chOff x="0" y="0"/>
          <a:chExt cx="0" cy="0"/>
        </a:xfrm>
      </p:grpSpPr>
      <p:sp>
        <p:nvSpPr>
          <p:cNvPr id="2" name="Title 1"/>
          <p:cNvSpPr>
            <a:spLocks noGrp="1"/>
          </p:cNvSpPr>
          <p:nvPr>
            <p:ph type="title"/>
          </p:nvPr>
        </p:nvSpPr>
        <p:spPr>
          <a:xfrm>
            <a:off x="287350" y="311307"/>
            <a:ext cx="8569325" cy="723573"/>
          </a:xfrm>
          <a:prstGeom prst="rect">
            <a:avLst/>
          </a:prstGeom>
        </p:spPr>
        <p:txBody>
          <a:bodyPr anchor="b" anchorCtr="0">
            <a:normAutofit/>
          </a:bodyPr>
          <a:lstStyle>
            <a:lvl1pPr>
              <a:defRPr baseline="0">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87350" y="1248272"/>
            <a:ext cx="4006800" cy="2920662"/>
          </a:xfrm>
          <a:prstGeom prst="rect">
            <a:avLst/>
          </a:prstGeom>
        </p:spPr>
        <p:txBody>
          <a:bodyPr/>
          <a:lstStyle>
            <a:lvl1pPr marL="0" indent="0">
              <a:buNone/>
              <a:defRPr sz="2000" b="1" i="0" baseline="0">
                <a:latin typeface="Arial" panose="020B0604020202020204" pitchFamily="34" charset="0"/>
              </a:defRPr>
            </a:lvl1pPr>
            <a:lvl2pPr>
              <a:defRPr sz="1600" baseline="0">
                <a:latin typeface="Times New Roman" panose="02020603050405020304" pitchFamily="18" charset="0"/>
              </a:defRPr>
            </a:lvl2pPr>
            <a:lvl3pPr marL="324013" marR="0" indent="-324013" algn="l" defTabSz="1225450" rtl="0" eaLnBrk="1" fontAlgn="auto" latinLnBrk="0" hangingPunct="1">
              <a:lnSpc>
                <a:spcPct val="120000"/>
              </a:lnSpc>
              <a:spcBef>
                <a:spcPts val="0"/>
              </a:spcBef>
              <a:spcAft>
                <a:spcPts val="300"/>
              </a:spcAft>
              <a:buClr>
                <a:schemeClr val="accent1"/>
              </a:buClr>
              <a:buSzPct val="120000"/>
              <a:buFont typeface="Arial"/>
              <a:buChar char="•"/>
              <a:tabLst>
                <a:tab pos="324013" algn="l"/>
              </a:tabLst>
              <a:defRPr sz="1600" baseline="0">
                <a:latin typeface="Times New Roman" panose="02020603050405020304" pitchFamily="18" charset="0"/>
              </a:defRPr>
            </a:lvl3pPr>
            <a:lvl4pPr marL="324013" indent="-324013">
              <a:defRPr sz="1600" baseline="0">
                <a:latin typeface="Times New Roman" panose="02020603050405020304" pitchFamily="18" charset="0"/>
              </a:defRPr>
            </a:lvl4pPr>
            <a:lvl5pPr>
              <a:defRPr sz="1600" baseline="0">
                <a:latin typeface="Arial" panose="020B0604020202020204" pitchFamily="34" charset="0"/>
              </a:defRPr>
            </a:lvl5pPr>
            <a:lvl6pPr marL="324013" indent="-324013">
              <a:buClr>
                <a:schemeClr val="accent1"/>
              </a:buClr>
              <a:defRPr sz="1400" baseline="0">
                <a:latin typeface="Times New Roman" panose="02020603050405020304" pitchFamily="18" charset="0"/>
              </a:defRPr>
            </a:lvl6pPr>
            <a:lvl7pPr marL="324013" indent="-324013">
              <a:defRPr sz="1400" baseline="0">
                <a:latin typeface="Times New Roman" panose="02020603050405020304" pitchFamily="18" charset="0"/>
              </a:defRPr>
            </a:lvl7pPr>
            <a:lvl8pPr>
              <a:defRPr baseline="0">
                <a:latin typeface="Times New Roman" panose="02020603050405020304" pitchFamily="18" charset="0"/>
              </a:defRPr>
            </a:lvl8pPr>
            <a:lvl9pPr>
              <a:defRPr sz="1000" i="1" u="none" baseline="0">
                <a:latin typeface="Times New Roman" panose="02020603050405020304" pitchFamily="18" charset="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EA4BB33A-5EAC-4487-8405-165AEC4F07F2}"/>
              </a:ext>
            </a:extLst>
          </p:cNvPr>
          <p:cNvSpPr>
            <a:spLocks noGrp="1"/>
          </p:cNvSpPr>
          <p:nvPr>
            <p:ph sz="half" idx="13"/>
          </p:nvPr>
        </p:nvSpPr>
        <p:spPr>
          <a:xfrm>
            <a:off x="4849783" y="1248272"/>
            <a:ext cx="4006800" cy="2920662"/>
          </a:xfrm>
          <a:prstGeom prst="rect">
            <a:avLst/>
          </a:prstGeom>
        </p:spPr>
        <p:txBody>
          <a:bodyPr/>
          <a:lstStyle>
            <a:lvl1pPr marL="0" indent="0">
              <a:buNone/>
              <a:defRPr sz="2001" baseline="0"/>
            </a:lvl1pPr>
            <a:lvl2pPr>
              <a:defRPr sz="1600" baseline="0"/>
            </a:lvl2pPr>
            <a:lvl3pPr marL="324013" marR="0" indent="-324013" algn="l" defTabSz="1225450" rtl="0" eaLnBrk="1" fontAlgn="auto" latinLnBrk="0" hangingPunct="1">
              <a:lnSpc>
                <a:spcPct val="120000"/>
              </a:lnSpc>
              <a:spcBef>
                <a:spcPts val="0"/>
              </a:spcBef>
              <a:spcAft>
                <a:spcPts val="300"/>
              </a:spcAft>
              <a:buClr>
                <a:schemeClr val="accent1"/>
              </a:buClr>
              <a:buSzPct val="120000"/>
              <a:buFont typeface="Arial"/>
              <a:buChar char="•"/>
              <a:tabLst>
                <a:tab pos="324013" algn="l"/>
              </a:tabLst>
              <a:defRPr sz="1600" baseline="0"/>
            </a:lvl3pPr>
            <a:lvl4pPr marL="324013" indent="-324013">
              <a:defRPr sz="1600" baseline="0"/>
            </a:lvl4pPr>
            <a:lvl5pPr>
              <a:defRPr sz="1600" baseline="0"/>
            </a:lvl5pPr>
            <a:lvl6pPr marL="324013" indent="-324013">
              <a:buClr>
                <a:schemeClr val="accent1"/>
              </a:buClr>
              <a:defRPr sz="1400" baseline="0"/>
            </a:lvl6pPr>
            <a:lvl7pPr marL="324013" indent="-324013">
              <a:defRPr sz="1400" baseline="0"/>
            </a:lvl7pPr>
            <a:lvl8pPr>
              <a:defRPr/>
            </a:lvl8pPr>
            <a:lvl9pPr>
              <a:defRPr sz="1000" i="1"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lide Number Placeholder 5">
            <a:extLst>
              <a:ext uri="{FF2B5EF4-FFF2-40B4-BE49-F238E27FC236}">
                <a16:creationId xmlns:a16="http://schemas.microsoft.com/office/drawing/2014/main" id="{29C649B7-B7A2-4343-9100-1A14F3C1C996}"/>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25" name="Footer Placeholder 4">
            <a:extLst>
              <a:ext uri="{FF2B5EF4-FFF2-40B4-BE49-F238E27FC236}">
                <a16:creationId xmlns:a16="http://schemas.microsoft.com/office/drawing/2014/main" id="{816C606D-7BE3-4F37-897A-98151347D0CD}"/>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26" name="TextBox 25">
            <a:extLst>
              <a:ext uri="{FF2B5EF4-FFF2-40B4-BE49-F238E27FC236}">
                <a16:creationId xmlns:a16="http://schemas.microsoft.com/office/drawing/2014/main" id="{FC1C5AD4-F534-4533-A043-F49B5DA11FAD}"/>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4" name="Group 13">
            <a:extLst>
              <a:ext uri="{FF2B5EF4-FFF2-40B4-BE49-F238E27FC236}">
                <a16:creationId xmlns:a16="http://schemas.microsoft.com/office/drawing/2014/main" id="{C9FC7415-1EFE-4665-8F73-9034D9A270F0}"/>
              </a:ext>
            </a:extLst>
          </p:cNvPr>
          <p:cNvGrpSpPr/>
          <p:nvPr userDrawn="1"/>
        </p:nvGrpSpPr>
        <p:grpSpPr>
          <a:xfrm>
            <a:off x="287997" y="4392394"/>
            <a:ext cx="8705747" cy="691514"/>
            <a:chOff x="287996" y="4370703"/>
            <a:chExt cx="8705747" cy="688099"/>
          </a:xfrm>
        </p:grpSpPr>
        <p:sp>
          <p:nvSpPr>
            <p:cNvPr id="15" name="bk object 16">
              <a:extLst>
                <a:ext uri="{FF2B5EF4-FFF2-40B4-BE49-F238E27FC236}">
                  <a16:creationId xmlns:a16="http://schemas.microsoft.com/office/drawing/2014/main" id="{334D2A67-6D7F-4629-AF5F-4D411B1BF9EC}"/>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6" name="bk object 17">
              <a:extLst>
                <a:ext uri="{FF2B5EF4-FFF2-40B4-BE49-F238E27FC236}">
                  <a16:creationId xmlns:a16="http://schemas.microsoft.com/office/drawing/2014/main" id="{ACC99641-258B-405A-B0B9-D461AF6943C9}"/>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7" name="bk object 18">
              <a:extLst>
                <a:ext uri="{FF2B5EF4-FFF2-40B4-BE49-F238E27FC236}">
                  <a16:creationId xmlns:a16="http://schemas.microsoft.com/office/drawing/2014/main" id="{2C5A1FB0-A8D3-4E2C-83D6-BF8D7F0CCA15}"/>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21" name="bk object 19">
              <a:extLst>
                <a:ext uri="{FF2B5EF4-FFF2-40B4-BE49-F238E27FC236}">
                  <a16:creationId xmlns:a16="http://schemas.microsoft.com/office/drawing/2014/main" id="{CDE74A14-AEC1-490B-BF6B-E83E1E608E04}"/>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2950415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 ANZ 2 column with imag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571999" y="293047"/>
            <a:ext cx="4284663" cy="3834938"/>
          </a:xfrm>
          <a:prstGeom prst="rect">
            <a:avLst/>
          </a:prstGeom>
          <a:solidFill>
            <a:srgbClr val="D8117D"/>
          </a:solidFill>
        </p:spPr>
        <p:txBody>
          <a:bodyPr tIns="1440000" anchor="t"/>
          <a:lstStyle>
            <a:lvl1pPr marL="0" indent="0" algn="ctr">
              <a:buNone/>
              <a:defRPr sz="1608" b="1" baseline="0">
                <a:solidFill>
                  <a:schemeClr val="bg1"/>
                </a:solidFill>
                <a:latin typeface="Arial" charset="0"/>
                <a:ea typeface="Arial" charset="0"/>
                <a:cs typeface="Arial" charset="0"/>
              </a:defRPr>
            </a:lvl1pPr>
            <a:lvl2pPr marL="612724" indent="0">
              <a:buNone/>
              <a:defRPr sz="3752"/>
            </a:lvl2pPr>
            <a:lvl3pPr marL="1225450" indent="0">
              <a:buNone/>
              <a:defRPr sz="3216"/>
            </a:lvl3pPr>
            <a:lvl4pPr marL="1838176" indent="0">
              <a:buNone/>
              <a:defRPr sz="2680"/>
            </a:lvl4pPr>
            <a:lvl5pPr marL="2450902" indent="0">
              <a:buNone/>
              <a:defRPr sz="2680"/>
            </a:lvl5pPr>
            <a:lvl6pPr marL="3063626" indent="0">
              <a:buNone/>
              <a:defRPr sz="2680"/>
            </a:lvl6pPr>
            <a:lvl7pPr marL="3676350" indent="0">
              <a:buNone/>
              <a:defRPr sz="2680"/>
            </a:lvl7pPr>
            <a:lvl8pPr marL="4289076" indent="0">
              <a:buNone/>
              <a:defRPr sz="2680"/>
            </a:lvl8pPr>
            <a:lvl9pPr marL="4901800" indent="0">
              <a:buNone/>
              <a:defRPr sz="2680"/>
            </a:lvl9pPr>
          </a:lstStyle>
          <a:p>
            <a:r>
              <a:rPr lang="en-US" dirty="0"/>
              <a:t>CLICK ON THE IMAGE ICON </a:t>
            </a:r>
            <a:br>
              <a:rPr lang="en-US" dirty="0"/>
            </a:br>
            <a:r>
              <a:rPr lang="en-US" dirty="0"/>
              <a:t>TO INSERT AN IMAGE</a:t>
            </a:r>
          </a:p>
        </p:txBody>
      </p:sp>
      <p:sp>
        <p:nvSpPr>
          <p:cNvPr id="26" name="Content Placeholder 2">
            <a:extLst>
              <a:ext uri="{FF2B5EF4-FFF2-40B4-BE49-F238E27FC236}">
                <a16:creationId xmlns:a16="http://schemas.microsoft.com/office/drawing/2014/main" id="{46E9A128-3B1A-4D8A-8209-493AB0A030B0}"/>
              </a:ext>
            </a:extLst>
          </p:cNvPr>
          <p:cNvSpPr>
            <a:spLocks noGrp="1"/>
          </p:cNvSpPr>
          <p:nvPr>
            <p:ph sz="half" idx="14"/>
          </p:nvPr>
        </p:nvSpPr>
        <p:spPr>
          <a:xfrm>
            <a:off x="287354" y="1263716"/>
            <a:ext cx="4007571" cy="2779865"/>
          </a:xfrm>
          <a:prstGeom prst="rect">
            <a:avLst/>
          </a:prstGeom>
        </p:spPr>
        <p:txBody>
          <a:bodyPr/>
          <a:lstStyle>
            <a:lvl1pPr>
              <a:defRPr sz="2001" baseline="0"/>
            </a:lvl1pPr>
            <a:lvl2pPr>
              <a:defRPr sz="1600" baseline="0"/>
            </a:lvl2pPr>
            <a:lvl3pPr indent="-324013">
              <a:buClr>
                <a:schemeClr val="accent1"/>
              </a:buClr>
              <a:buSzPct val="120000"/>
              <a:defRPr sz="1600" baseline="0"/>
            </a:lvl3pPr>
            <a:lvl4pPr indent="-324013">
              <a:defRPr sz="1600" baseline="0"/>
            </a:lvl4pPr>
            <a:lvl5pPr>
              <a:defRPr sz="1600" baseline="0"/>
            </a:lvl5pPr>
            <a:lvl6pPr indent="-324013">
              <a:buClr>
                <a:schemeClr val="accent1"/>
              </a:buClr>
              <a:defRPr sz="1400" baseline="0"/>
            </a:lvl6pPr>
            <a:lvl7pPr indent="-324013">
              <a:defRPr sz="1400" baseline="0"/>
            </a:lvl7pPr>
            <a:lvl8pPr>
              <a:defRPr/>
            </a:lvl8pPr>
            <a:lvl9pPr>
              <a:defRPr sz="1000" i="1" baseline="0"/>
            </a:lvl9pPr>
          </a:lstStyle>
          <a:p>
            <a:pPr lvl="0"/>
            <a:r>
              <a:rPr lang="en-US"/>
              <a:t>Edit Master text styles</a:t>
            </a:r>
          </a:p>
          <a:p>
            <a:pPr lvl="1"/>
            <a:r>
              <a:rPr lang="en-US"/>
              <a:t>Second level</a:t>
            </a:r>
          </a:p>
        </p:txBody>
      </p:sp>
      <p:sp>
        <p:nvSpPr>
          <p:cNvPr id="27" name="Title 1">
            <a:extLst>
              <a:ext uri="{FF2B5EF4-FFF2-40B4-BE49-F238E27FC236}">
                <a16:creationId xmlns:a16="http://schemas.microsoft.com/office/drawing/2014/main" id="{796538D5-D118-434F-91EF-E36D40ADC79B}"/>
              </a:ext>
            </a:extLst>
          </p:cNvPr>
          <p:cNvSpPr>
            <a:spLocks noGrp="1"/>
          </p:cNvSpPr>
          <p:nvPr>
            <p:ph type="title"/>
          </p:nvPr>
        </p:nvSpPr>
        <p:spPr>
          <a:xfrm>
            <a:off x="287354" y="293048"/>
            <a:ext cx="4007571" cy="821723"/>
          </a:xfrm>
          <a:prstGeom prst="rect">
            <a:avLst/>
          </a:prstGeom>
        </p:spPr>
        <p:txBody>
          <a:bodyPr anchor="b" anchorCtr="0">
            <a:normAutofit/>
          </a:bodyPr>
          <a:lstStyle>
            <a:lvl1pPr>
              <a:defRPr sz="2801" baseline="0"/>
            </a:lvl1pPr>
          </a:lstStyle>
          <a:p>
            <a:r>
              <a:rPr lang="en-US"/>
              <a:t>Click to edit Master title style</a:t>
            </a:r>
            <a:endParaRPr lang="en-US" dirty="0"/>
          </a:p>
        </p:txBody>
      </p:sp>
      <p:sp>
        <p:nvSpPr>
          <p:cNvPr id="20" name="Slide Number Placeholder 5">
            <a:extLst>
              <a:ext uri="{FF2B5EF4-FFF2-40B4-BE49-F238E27FC236}">
                <a16:creationId xmlns:a16="http://schemas.microsoft.com/office/drawing/2014/main" id="{625B16F9-469F-44D7-A5C6-7D172EC7F691}"/>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24" name="Footer Placeholder 4">
            <a:extLst>
              <a:ext uri="{FF2B5EF4-FFF2-40B4-BE49-F238E27FC236}">
                <a16:creationId xmlns:a16="http://schemas.microsoft.com/office/drawing/2014/main" id="{E425C1DE-A790-4984-9E57-BE0DC16A43F9}"/>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25" name="TextBox 24">
            <a:extLst>
              <a:ext uri="{FF2B5EF4-FFF2-40B4-BE49-F238E27FC236}">
                <a16:creationId xmlns:a16="http://schemas.microsoft.com/office/drawing/2014/main" id="{FAA1440D-3D11-41EA-A21D-EC2FF834A0B3}"/>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4" name="Group 13">
            <a:extLst>
              <a:ext uri="{FF2B5EF4-FFF2-40B4-BE49-F238E27FC236}">
                <a16:creationId xmlns:a16="http://schemas.microsoft.com/office/drawing/2014/main" id="{9B1079C9-56BD-4633-8D92-C17DBA1C9DCE}"/>
              </a:ext>
            </a:extLst>
          </p:cNvPr>
          <p:cNvGrpSpPr/>
          <p:nvPr userDrawn="1"/>
        </p:nvGrpSpPr>
        <p:grpSpPr>
          <a:xfrm>
            <a:off x="287997" y="4392394"/>
            <a:ext cx="8705747" cy="691514"/>
            <a:chOff x="287996" y="4370703"/>
            <a:chExt cx="8705747" cy="688099"/>
          </a:xfrm>
        </p:grpSpPr>
        <p:sp>
          <p:nvSpPr>
            <p:cNvPr id="15" name="bk object 16">
              <a:extLst>
                <a:ext uri="{FF2B5EF4-FFF2-40B4-BE49-F238E27FC236}">
                  <a16:creationId xmlns:a16="http://schemas.microsoft.com/office/drawing/2014/main" id="{53B9B807-38AC-4E65-90C7-2EABCD4E5D38}"/>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6" name="bk object 17">
              <a:extLst>
                <a:ext uri="{FF2B5EF4-FFF2-40B4-BE49-F238E27FC236}">
                  <a16:creationId xmlns:a16="http://schemas.microsoft.com/office/drawing/2014/main" id="{5560BD49-FDCD-4AFB-BBFD-D54A65022AD9}"/>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7" name="bk object 18">
              <a:extLst>
                <a:ext uri="{FF2B5EF4-FFF2-40B4-BE49-F238E27FC236}">
                  <a16:creationId xmlns:a16="http://schemas.microsoft.com/office/drawing/2014/main" id="{8FEADE77-E9B3-47FC-A4DC-A914B460B9AC}"/>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21" name="bk object 19">
              <a:extLst>
                <a:ext uri="{FF2B5EF4-FFF2-40B4-BE49-F238E27FC236}">
                  <a16:creationId xmlns:a16="http://schemas.microsoft.com/office/drawing/2014/main" id="{55FEE34F-2EBD-46E5-B38E-0452264B7E0B}"/>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2189467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 ANZ image 1- text centre righ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287339" y="293047"/>
            <a:ext cx="8569324" cy="3834938"/>
          </a:xfrm>
          <a:prstGeom prst="rect">
            <a:avLst/>
          </a:prstGeom>
          <a:solidFill>
            <a:srgbClr val="D8117D"/>
          </a:solidFill>
        </p:spPr>
        <p:txBody>
          <a:bodyPr lIns="288000" tIns="0" anchor="ctr"/>
          <a:lstStyle>
            <a:lvl1pPr marL="0" indent="0" algn="l">
              <a:buNone/>
              <a:defRPr sz="1608" b="1" baseline="0">
                <a:solidFill>
                  <a:schemeClr val="bg1"/>
                </a:solidFill>
                <a:latin typeface="Arial" charset="0"/>
                <a:ea typeface="Arial" charset="0"/>
                <a:cs typeface="Arial" charset="0"/>
              </a:defRPr>
            </a:lvl1pPr>
            <a:lvl2pPr marL="612724" indent="0">
              <a:buNone/>
              <a:defRPr sz="3752"/>
            </a:lvl2pPr>
            <a:lvl3pPr marL="1225450" indent="0">
              <a:buNone/>
              <a:defRPr sz="3216"/>
            </a:lvl3pPr>
            <a:lvl4pPr marL="1838176" indent="0">
              <a:buNone/>
              <a:defRPr sz="2680"/>
            </a:lvl4pPr>
            <a:lvl5pPr marL="2450902" indent="0">
              <a:buNone/>
              <a:defRPr sz="2680"/>
            </a:lvl5pPr>
            <a:lvl6pPr marL="3063626" indent="0">
              <a:buNone/>
              <a:defRPr sz="2680"/>
            </a:lvl6pPr>
            <a:lvl7pPr marL="3676350" indent="0">
              <a:buNone/>
              <a:defRPr sz="2680"/>
            </a:lvl7pPr>
            <a:lvl8pPr marL="4289076" indent="0">
              <a:buNone/>
              <a:defRPr sz="2680"/>
            </a:lvl8pPr>
            <a:lvl9pPr marL="4901800" indent="0">
              <a:buNone/>
              <a:defRPr sz="2680"/>
            </a:lvl9pPr>
          </a:lstStyle>
          <a:p>
            <a:r>
              <a:rPr lang="en-US" dirty="0"/>
              <a:t>CLICK ON THE IMAGE ICON TO INSERT AN IMAGE</a:t>
            </a:r>
          </a:p>
        </p:txBody>
      </p:sp>
      <p:sp>
        <p:nvSpPr>
          <p:cNvPr id="12" name="Title 1"/>
          <p:cNvSpPr>
            <a:spLocks noGrp="1"/>
          </p:cNvSpPr>
          <p:nvPr>
            <p:ph type="title"/>
          </p:nvPr>
        </p:nvSpPr>
        <p:spPr>
          <a:xfrm>
            <a:off x="4572001" y="293048"/>
            <a:ext cx="4006738" cy="3834938"/>
          </a:xfrm>
          <a:prstGeom prst="rect">
            <a:avLst/>
          </a:prstGeom>
        </p:spPr>
        <p:txBody>
          <a:bodyPr anchor="ctr" anchorCtr="0">
            <a:normAutofit/>
          </a:bodyPr>
          <a:lstStyle>
            <a:lvl1pPr algn="r">
              <a:defRPr sz="2800" baseline="0">
                <a:solidFill>
                  <a:schemeClr val="bg1"/>
                </a:solidFill>
              </a:defRPr>
            </a:lvl1pPr>
          </a:lstStyle>
          <a:p>
            <a:r>
              <a:rPr lang="en-US"/>
              <a:t>Click to edit Master title style</a:t>
            </a:r>
            <a:endParaRPr lang="en-US" dirty="0"/>
          </a:p>
        </p:txBody>
      </p:sp>
      <p:sp>
        <p:nvSpPr>
          <p:cNvPr id="28" name="Slide Number Placeholder 5">
            <a:extLst>
              <a:ext uri="{FF2B5EF4-FFF2-40B4-BE49-F238E27FC236}">
                <a16:creationId xmlns:a16="http://schemas.microsoft.com/office/drawing/2014/main" id="{F4D690C4-426C-4019-815C-A3D13878FAF5}"/>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29" name="Footer Placeholder 4">
            <a:extLst>
              <a:ext uri="{FF2B5EF4-FFF2-40B4-BE49-F238E27FC236}">
                <a16:creationId xmlns:a16="http://schemas.microsoft.com/office/drawing/2014/main" id="{954394F1-85B5-4F98-B170-4E9CC0A29137}"/>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30" name="TextBox 29">
            <a:extLst>
              <a:ext uri="{FF2B5EF4-FFF2-40B4-BE49-F238E27FC236}">
                <a16:creationId xmlns:a16="http://schemas.microsoft.com/office/drawing/2014/main" id="{7A6CD569-53BC-4136-BED5-2F4D39F99EA6}"/>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11" name="Group 10">
            <a:extLst>
              <a:ext uri="{FF2B5EF4-FFF2-40B4-BE49-F238E27FC236}">
                <a16:creationId xmlns:a16="http://schemas.microsoft.com/office/drawing/2014/main" id="{BC49F0E5-4334-46A9-BEF6-CEECF67288E1}"/>
              </a:ext>
            </a:extLst>
          </p:cNvPr>
          <p:cNvGrpSpPr/>
          <p:nvPr userDrawn="1"/>
        </p:nvGrpSpPr>
        <p:grpSpPr>
          <a:xfrm>
            <a:off x="287997" y="4392394"/>
            <a:ext cx="8705747" cy="691514"/>
            <a:chOff x="287996" y="4370703"/>
            <a:chExt cx="8705747" cy="688099"/>
          </a:xfrm>
        </p:grpSpPr>
        <p:sp>
          <p:nvSpPr>
            <p:cNvPr id="13" name="bk object 16">
              <a:extLst>
                <a:ext uri="{FF2B5EF4-FFF2-40B4-BE49-F238E27FC236}">
                  <a16:creationId xmlns:a16="http://schemas.microsoft.com/office/drawing/2014/main" id="{D7C04A2D-D333-484F-87D7-D91283200E6E}"/>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5" name="bk object 17">
              <a:extLst>
                <a:ext uri="{FF2B5EF4-FFF2-40B4-BE49-F238E27FC236}">
                  <a16:creationId xmlns:a16="http://schemas.microsoft.com/office/drawing/2014/main" id="{5C55E2C1-DAB7-455B-93BC-FD8E1B8E367A}"/>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6" name="bk object 18">
              <a:extLst>
                <a:ext uri="{FF2B5EF4-FFF2-40B4-BE49-F238E27FC236}">
                  <a16:creationId xmlns:a16="http://schemas.microsoft.com/office/drawing/2014/main" id="{A96F707A-8969-4D24-87B3-1DC81A6797E1}"/>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17" name="bk object 19">
              <a:extLst>
                <a:ext uri="{FF2B5EF4-FFF2-40B4-BE49-F238E27FC236}">
                  <a16:creationId xmlns:a16="http://schemas.microsoft.com/office/drawing/2014/main" id="{024B1F41-D09B-4927-B579-C79CCC2A9E57}"/>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2377265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 ANZ blank slide">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7E3EA02-8F7B-4B60-8645-5A8F8256775D}"/>
              </a:ext>
            </a:extLst>
          </p:cNvPr>
          <p:cNvSpPr>
            <a:spLocks noGrp="1"/>
          </p:cNvSpPr>
          <p:nvPr>
            <p:ph type="sldNum" sz="quarter" idx="12"/>
          </p:nvPr>
        </p:nvSpPr>
        <p:spPr>
          <a:xfrm>
            <a:off x="287339" y="4675660"/>
            <a:ext cx="277927" cy="144120"/>
          </a:xfrm>
          <a:prstGeom prst="rect">
            <a:avLst/>
          </a:prstGeom>
        </p:spPr>
        <p:txBody>
          <a:bodyPr lIns="0" tIns="0" rIns="0" bIns="0" anchor="ctr" anchorCtr="0"/>
          <a:lstStyle>
            <a:lvl1pPr algn="l">
              <a:defRPr sz="800" baseline="0">
                <a:solidFill>
                  <a:srgbClr val="58595A"/>
                </a:solidFill>
                <a:latin typeface="Times New Roman" panose="02020603050405020304" pitchFamily="18" charset="0"/>
                <a:ea typeface="Georgia" charset="0"/>
                <a:cs typeface="Georgia" charset="0"/>
              </a:defRPr>
            </a:lvl1pPr>
          </a:lstStyle>
          <a:p>
            <a:fld id="{3D91F78B-C812-4E48-B81F-B1B08AB207D4}" type="slidenum">
              <a:rPr lang="en-US" smtClean="0"/>
              <a:pPr/>
              <a:t>‹#›</a:t>
            </a:fld>
            <a:endParaRPr lang="en-US" dirty="0"/>
          </a:p>
        </p:txBody>
      </p:sp>
      <p:sp>
        <p:nvSpPr>
          <p:cNvPr id="19" name="Footer Placeholder 4">
            <a:extLst>
              <a:ext uri="{FF2B5EF4-FFF2-40B4-BE49-F238E27FC236}">
                <a16:creationId xmlns:a16="http://schemas.microsoft.com/office/drawing/2014/main" id="{79F45BEA-0D2E-497B-9BE1-670AAFDCB473}"/>
              </a:ext>
            </a:extLst>
          </p:cNvPr>
          <p:cNvSpPr>
            <a:spLocks noGrp="1"/>
          </p:cNvSpPr>
          <p:nvPr>
            <p:ph type="ftr" sz="quarter" idx="11"/>
          </p:nvPr>
        </p:nvSpPr>
        <p:spPr>
          <a:xfrm>
            <a:off x="648000" y="4615853"/>
            <a:ext cx="3036808" cy="263735"/>
          </a:xfrm>
          <a:prstGeom prst="rect">
            <a:avLst/>
          </a:prstGeom>
        </p:spPr>
        <p:txBody>
          <a:bodyPr lIns="0" tIns="0" rIns="0" bIns="0" anchor="ctr" anchorCtr="0"/>
          <a:lstStyle>
            <a:lvl1pPr algn="l">
              <a:defRPr sz="1000" baseline="0">
                <a:solidFill>
                  <a:srgbClr val="58595A"/>
                </a:solidFill>
                <a:latin typeface="Times New Roman" panose="02020603050405020304" pitchFamily="18" charset="0"/>
                <a:ea typeface="Georgia" charset="0"/>
                <a:cs typeface="Georgia" charset="0"/>
              </a:defRPr>
            </a:lvl1pPr>
          </a:lstStyle>
          <a:p>
            <a:endParaRPr lang="en-US" dirty="0"/>
          </a:p>
        </p:txBody>
      </p:sp>
      <p:sp>
        <p:nvSpPr>
          <p:cNvPr id="21" name="TextBox 20">
            <a:extLst>
              <a:ext uri="{FF2B5EF4-FFF2-40B4-BE49-F238E27FC236}">
                <a16:creationId xmlns:a16="http://schemas.microsoft.com/office/drawing/2014/main" id="{78C1F0B6-FEC3-433F-8628-C79E797E151A}"/>
              </a:ext>
            </a:extLst>
          </p:cNvPr>
          <p:cNvSpPr txBox="1"/>
          <p:nvPr userDrawn="1"/>
        </p:nvSpPr>
        <p:spPr>
          <a:xfrm>
            <a:off x="287337" y="4984544"/>
            <a:ext cx="3240000" cy="8505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550" kern="1200" dirty="0">
                <a:solidFill>
                  <a:schemeClr val="tx2"/>
                </a:solidFill>
                <a:effectLst/>
                <a:latin typeface="+mn-lt"/>
                <a:ea typeface="+mn-ea"/>
                <a:cs typeface="+mn-cs"/>
              </a:rPr>
              <a:t>©</a:t>
            </a:r>
            <a:r>
              <a:rPr lang="de-DE" sz="550" kern="1200" baseline="0" dirty="0">
                <a:solidFill>
                  <a:schemeClr val="tx2"/>
                </a:solidFill>
                <a:effectLst/>
                <a:latin typeface="+mn-lt"/>
                <a:ea typeface="+mn-ea"/>
                <a:cs typeface="+mn-cs"/>
              </a:rPr>
              <a:t> </a:t>
            </a:r>
            <a:r>
              <a:rPr lang="en-US" sz="550" dirty="0">
                <a:solidFill>
                  <a:schemeClr val="tx2"/>
                </a:solidFill>
              </a:rPr>
              <a:t>Chartered</a:t>
            </a:r>
            <a:r>
              <a:rPr lang="en-US" sz="550" baseline="0" dirty="0">
                <a:solidFill>
                  <a:schemeClr val="tx2"/>
                </a:solidFill>
              </a:rPr>
              <a:t> Accountants Australia and New Zealand 2020</a:t>
            </a:r>
            <a:endParaRPr lang="en-US" sz="550" dirty="0">
              <a:solidFill>
                <a:schemeClr val="tx2"/>
              </a:solidFill>
            </a:endParaRPr>
          </a:p>
        </p:txBody>
      </p:sp>
      <p:grpSp>
        <p:nvGrpSpPr>
          <p:cNvPr id="9" name="Group 8">
            <a:extLst>
              <a:ext uri="{FF2B5EF4-FFF2-40B4-BE49-F238E27FC236}">
                <a16:creationId xmlns:a16="http://schemas.microsoft.com/office/drawing/2014/main" id="{768B652C-EF07-42F3-AE54-5C4D5EEB6328}"/>
              </a:ext>
            </a:extLst>
          </p:cNvPr>
          <p:cNvGrpSpPr/>
          <p:nvPr userDrawn="1"/>
        </p:nvGrpSpPr>
        <p:grpSpPr>
          <a:xfrm>
            <a:off x="287997" y="4392394"/>
            <a:ext cx="8705747" cy="691514"/>
            <a:chOff x="287996" y="4370703"/>
            <a:chExt cx="8705747" cy="688099"/>
          </a:xfrm>
        </p:grpSpPr>
        <p:sp>
          <p:nvSpPr>
            <p:cNvPr id="10" name="bk object 16">
              <a:extLst>
                <a:ext uri="{FF2B5EF4-FFF2-40B4-BE49-F238E27FC236}">
                  <a16:creationId xmlns:a16="http://schemas.microsoft.com/office/drawing/2014/main" id="{6AAF3E07-803A-40C2-9E97-35F89C5A0CCF}"/>
                </a:ext>
              </a:extLst>
            </p:cNvPr>
            <p:cNvSpPr/>
            <p:nvPr userDrawn="1"/>
          </p:nvSpPr>
          <p:spPr>
            <a:xfrm>
              <a:off x="6916191" y="4389754"/>
              <a:ext cx="2077552" cy="669048"/>
            </a:xfrm>
            <a:prstGeom prst="rect">
              <a:avLst/>
            </a:prstGeom>
            <a:blipFill>
              <a:blip r:embed="rId2" cstate="print"/>
              <a:stretch>
                <a:fillRect/>
              </a:stretch>
            </a:blipFill>
          </p:spPr>
          <p:txBody>
            <a:bodyPr wrap="square" lIns="0" tIns="0" rIns="0" bIns="0" rtlCol="0"/>
            <a:lstStyle/>
            <a:p>
              <a:endParaRPr sz="1800"/>
            </a:p>
          </p:txBody>
        </p:sp>
        <p:sp>
          <p:nvSpPr>
            <p:cNvPr id="16" name="bk object 17">
              <a:extLst>
                <a:ext uri="{FF2B5EF4-FFF2-40B4-BE49-F238E27FC236}">
                  <a16:creationId xmlns:a16="http://schemas.microsoft.com/office/drawing/2014/main" id="{B32E39AC-A8FE-4B97-A022-1E6778D10C13}"/>
                </a:ext>
              </a:extLst>
            </p:cNvPr>
            <p:cNvSpPr/>
            <p:nvPr userDrawn="1"/>
          </p:nvSpPr>
          <p:spPr>
            <a:xfrm>
              <a:off x="2965504" y="4370703"/>
              <a:ext cx="535940" cy="0"/>
            </a:xfrm>
            <a:custGeom>
              <a:avLst/>
              <a:gdLst/>
              <a:ahLst/>
              <a:cxnLst/>
              <a:rect l="l" t="t" r="r" b="b"/>
              <a:pathLst>
                <a:path w="535939">
                  <a:moveTo>
                    <a:pt x="535495" y="0"/>
                  </a:moveTo>
                  <a:lnTo>
                    <a:pt x="0" y="0"/>
                  </a:lnTo>
                </a:path>
              </a:pathLst>
            </a:custGeom>
            <a:ln w="12700">
              <a:solidFill>
                <a:srgbClr val="171A60"/>
              </a:solidFill>
            </a:ln>
          </p:spPr>
          <p:txBody>
            <a:bodyPr wrap="square" lIns="0" tIns="0" rIns="0" bIns="0" rtlCol="0"/>
            <a:lstStyle/>
            <a:p>
              <a:endParaRPr sz="1800"/>
            </a:p>
          </p:txBody>
        </p:sp>
        <p:sp>
          <p:nvSpPr>
            <p:cNvPr id="17" name="bk object 18">
              <a:extLst>
                <a:ext uri="{FF2B5EF4-FFF2-40B4-BE49-F238E27FC236}">
                  <a16:creationId xmlns:a16="http://schemas.microsoft.com/office/drawing/2014/main" id="{0E0407FE-30F5-4496-A85B-7EFAA7448BC4}"/>
                </a:ext>
              </a:extLst>
            </p:cNvPr>
            <p:cNvSpPr/>
            <p:nvPr userDrawn="1"/>
          </p:nvSpPr>
          <p:spPr>
            <a:xfrm>
              <a:off x="287996" y="4370703"/>
              <a:ext cx="2677795" cy="0"/>
            </a:xfrm>
            <a:custGeom>
              <a:avLst/>
              <a:gdLst/>
              <a:ahLst/>
              <a:cxnLst/>
              <a:rect l="l" t="t" r="r" b="b"/>
              <a:pathLst>
                <a:path w="2677795">
                  <a:moveTo>
                    <a:pt x="2677502" y="0"/>
                  </a:moveTo>
                  <a:lnTo>
                    <a:pt x="0" y="0"/>
                  </a:lnTo>
                </a:path>
              </a:pathLst>
            </a:custGeom>
            <a:ln w="12700">
              <a:solidFill>
                <a:srgbClr val="00A3DD"/>
              </a:solidFill>
            </a:ln>
          </p:spPr>
          <p:txBody>
            <a:bodyPr wrap="square" lIns="0" tIns="0" rIns="0" bIns="0" rtlCol="0"/>
            <a:lstStyle/>
            <a:p>
              <a:endParaRPr sz="1800"/>
            </a:p>
          </p:txBody>
        </p:sp>
        <p:sp>
          <p:nvSpPr>
            <p:cNvPr id="18" name="bk object 19">
              <a:extLst>
                <a:ext uri="{FF2B5EF4-FFF2-40B4-BE49-F238E27FC236}">
                  <a16:creationId xmlns:a16="http://schemas.microsoft.com/office/drawing/2014/main" id="{8A0C638E-98E7-40DD-AA1D-06E3B9D97484}"/>
                </a:ext>
              </a:extLst>
            </p:cNvPr>
            <p:cNvSpPr/>
            <p:nvPr userDrawn="1"/>
          </p:nvSpPr>
          <p:spPr>
            <a:xfrm>
              <a:off x="3500993" y="4370703"/>
              <a:ext cx="5355590" cy="0"/>
            </a:xfrm>
            <a:custGeom>
              <a:avLst/>
              <a:gdLst/>
              <a:ahLst/>
              <a:cxnLst/>
              <a:rect l="l" t="t" r="r" b="b"/>
              <a:pathLst>
                <a:path w="5355590">
                  <a:moveTo>
                    <a:pt x="5355005" y="0"/>
                  </a:moveTo>
                  <a:lnTo>
                    <a:pt x="0" y="0"/>
                  </a:lnTo>
                </a:path>
              </a:pathLst>
            </a:custGeom>
            <a:ln w="12700">
              <a:solidFill>
                <a:srgbClr val="D22630"/>
              </a:solidFill>
            </a:ln>
          </p:spPr>
          <p:txBody>
            <a:bodyPr wrap="square" lIns="0" tIns="0" rIns="0" bIns="0" rtlCol="0"/>
            <a:lstStyle/>
            <a:p>
              <a:endParaRPr sz="1800"/>
            </a:p>
          </p:txBody>
        </p:sp>
      </p:grpSp>
    </p:spTree>
    <p:extLst>
      <p:ext uri="{BB962C8B-B14F-4D97-AF65-F5344CB8AC3E}">
        <p14:creationId xmlns:p14="http://schemas.microsoft.com/office/powerpoint/2010/main" val="332187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82299433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F64323-3C4C-0048-A54C-00D49C27BE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974" y="0"/>
            <a:ext cx="9279971" cy="5200650"/>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257801" y="2857500"/>
            <a:ext cx="3561344" cy="461665"/>
          </a:xfrm>
        </p:spPr>
        <p:txBody>
          <a:bodyPr/>
          <a:lstStyle>
            <a:lvl1pPr>
              <a:defRPr sz="3000">
                <a:solidFill>
                  <a:schemeClr val="bg1"/>
                </a:solidFill>
              </a:defRPr>
            </a:lvl1pPr>
          </a:lstStyle>
          <a:p>
            <a:r>
              <a:rPr lang="en-US" dirty="0"/>
              <a:t>TITLE</a:t>
            </a:r>
          </a:p>
        </p:txBody>
      </p:sp>
      <p:sp>
        <p:nvSpPr>
          <p:cNvPr id="10" name="Text Placeholder 9">
            <a:extLst>
              <a:ext uri="{FF2B5EF4-FFF2-40B4-BE49-F238E27FC236}">
                <a16:creationId xmlns:a16="http://schemas.microsoft.com/office/drawing/2014/main" id="{FE252FA2-5FC0-784A-86FA-FCC724623891}"/>
              </a:ext>
            </a:extLst>
          </p:cNvPr>
          <p:cNvSpPr>
            <a:spLocks noGrp="1"/>
          </p:cNvSpPr>
          <p:nvPr>
            <p:ph type="body" sz="quarter" idx="10" hasCustomPrompt="1"/>
          </p:nvPr>
        </p:nvSpPr>
        <p:spPr>
          <a:xfrm>
            <a:off x="5257800" y="3319463"/>
            <a:ext cx="3086100" cy="276999"/>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1594386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E3A5D-D14E-1D4A-A29D-F005BE77E2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36" y="0"/>
            <a:ext cx="9158872" cy="5143500"/>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257801" y="2857500"/>
            <a:ext cx="3561344" cy="461665"/>
          </a:xfrm>
        </p:spPr>
        <p:txBody>
          <a:bodyPr/>
          <a:lstStyle>
            <a:lvl1pPr>
              <a:defRPr sz="3000">
                <a:solidFill>
                  <a:schemeClr val="bg1"/>
                </a:solidFill>
              </a:defRPr>
            </a:lvl1pPr>
          </a:lstStyle>
          <a:p>
            <a:r>
              <a:rPr lang="en-US" dirty="0"/>
              <a:t>TITLE</a:t>
            </a:r>
          </a:p>
        </p:txBody>
      </p:sp>
      <p:sp>
        <p:nvSpPr>
          <p:cNvPr id="9" name="Text Placeholder 9">
            <a:extLst>
              <a:ext uri="{FF2B5EF4-FFF2-40B4-BE49-F238E27FC236}">
                <a16:creationId xmlns:a16="http://schemas.microsoft.com/office/drawing/2014/main" id="{B03D1727-14CC-FE44-9410-F1BE91773860}"/>
              </a:ext>
            </a:extLst>
          </p:cNvPr>
          <p:cNvSpPr>
            <a:spLocks noGrp="1"/>
          </p:cNvSpPr>
          <p:nvPr>
            <p:ph type="body" sz="quarter" idx="10" hasCustomPrompt="1"/>
          </p:nvPr>
        </p:nvSpPr>
        <p:spPr>
          <a:xfrm>
            <a:off x="5257800" y="3319463"/>
            <a:ext cx="3086100" cy="276999"/>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3494380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40E98F-BAC7-4142-9724-390D89A986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68747"/>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429251" y="2857500"/>
            <a:ext cx="3389894" cy="461665"/>
          </a:xfrm>
        </p:spPr>
        <p:txBody>
          <a:bodyPr/>
          <a:lstStyle>
            <a:lvl1pPr>
              <a:defRPr sz="3000">
                <a:solidFill>
                  <a:schemeClr val="bg1"/>
                </a:solidFill>
              </a:defRPr>
            </a:lvl1pPr>
          </a:lstStyle>
          <a:p>
            <a:r>
              <a:rPr lang="en-US" dirty="0"/>
              <a:t>TITLE</a:t>
            </a:r>
          </a:p>
        </p:txBody>
      </p:sp>
      <p:sp>
        <p:nvSpPr>
          <p:cNvPr id="7" name="object 15">
            <a:extLst>
              <a:ext uri="{FF2B5EF4-FFF2-40B4-BE49-F238E27FC236}">
                <a16:creationId xmlns:a16="http://schemas.microsoft.com/office/drawing/2014/main" id="{A52AAA61-A80A-F549-9BAB-DD799A343F3E}"/>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9" name="Text Placeholder 9">
            <a:extLst>
              <a:ext uri="{FF2B5EF4-FFF2-40B4-BE49-F238E27FC236}">
                <a16:creationId xmlns:a16="http://schemas.microsoft.com/office/drawing/2014/main" id="{7DED148A-F72A-A14A-9B4F-EA886AAAAC6D}"/>
              </a:ext>
            </a:extLst>
          </p:cNvPr>
          <p:cNvSpPr>
            <a:spLocks noGrp="1"/>
          </p:cNvSpPr>
          <p:nvPr>
            <p:ph type="body" sz="quarter" idx="10" hasCustomPrompt="1"/>
          </p:nvPr>
        </p:nvSpPr>
        <p:spPr>
          <a:xfrm>
            <a:off x="5429250" y="3319463"/>
            <a:ext cx="2914650" cy="276999"/>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1028351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F76E2-12DD-1E44-9DB1-AFC90CA6A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867"/>
            <a:ext cx="9144000" cy="5125766"/>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429251" y="2857500"/>
            <a:ext cx="3389894" cy="461665"/>
          </a:xfrm>
        </p:spPr>
        <p:txBody>
          <a:bodyPr/>
          <a:lstStyle>
            <a:lvl1pPr>
              <a:defRPr sz="3000">
                <a:solidFill>
                  <a:schemeClr val="bg1"/>
                </a:solidFill>
              </a:defRPr>
            </a:lvl1pPr>
          </a:lstStyle>
          <a:p>
            <a:r>
              <a:rPr lang="en-US" dirty="0"/>
              <a:t>TITLE</a:t>
            </a:r>
          </a:p>
        </p:txBody>
      </p:sp>
      <p:sp>
        <p:nvSpPr>
          <p:cNvPr id="7" name="object 15">
            <a:extLst>
              <a:ext uri="{FF2B5EF4-FFF2-40B4-BE49-F238E27FC236}">
                <a16:creationId xmlns:a16="http://schemas.microsoft.com/office/drawing/2014/main" id="{BFFF0F42-C7FC-664C-A3D8-1FFD66D38E81}"/>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9" name="Text Placeholder 9">
            <a:extLst>
              <a:ext uri="{FF2B5EF4-FFF2-40B4-BE49-F238E27FC236}">
                <a16:creationId xmlns:a16="http://schemas.microsoft.com/office/drawing/2014/main" id="{420E12DD-4D26-6946-9E41-3963F45ED4F9}"/>
              </a:ext>
            </a:extLst>
          </p:cNvPr>
          <p:cNvSpPr>
            <a:spLocks noGrp="1"/>
          </p:cNvSpPr>
          <p:nvPr>
            <p:ph type="body" sz="quarter" idx="10" hasCustomPrompt="1"/>
          </p:nvPr>
        </p:nvSpPr>
        <p:spPr>
          <a:xfrm>
            <a:off x="5429250" y="3319463"/>
            <a:ext cx="2914650" cy="276999"/>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615298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BDB37-1AAB-F74D-BE61-BC19BC48E5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4853"/>
            <a:ext cx="9201150" cy="5165881"/>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429251" y="2857500"/>
            <a:ext cx="3389894" cy="461665"/>
          </a:xfrm>
        </p:spPr>
        <p:txBody>
          <a:bodyPr/>
          <a:lstStyle>
            <a:lvl1pPr>
              <a:defRPr sz="3000">
                <a:solidFill>
                  <a:schemeClr val="bg1"/>
                </a:solidFill>
              </a:defRPr>
            </a:lvl1pPr>
          </a:lstStyle>
          <a:p>
            <a:r>
              <a:rPr lang="en-US" dirty="0"/>
              <a:t>TITLE</a:t>
            </a:r>
          </a:p>
        </p:txBody>
      </p:sp>
      <p:sp>
        <p:nvSpPr>
          <p:cNvPr id="7" name="object 15">
            <a:extLst>
              <a:ext uri="{FF2B5EF4-FFF2-40B4-BE49-F238E27FC236}">
                <a16:creationId xmlns:a16="http://schemas.microsoft.com/office/drawing/2014/main" id="{DB1EA81E-86A5-9449-85E9-94C1C84705C1}"/>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9" name="Text Placeholder 9">
            <a:extLst>
              <a:ext uri="{FF2B5EF4-FFF2-40B4-BE49-F238E27FC236}">
                <a16:creationId xmlns:a16="http://schemas.microsoft.com/office/drawing/2014/main" id="{4CC90396-4BB9-D246-B66C-3328E85C847D}"/>
              </a:ext>
            </a:extLst>
          </p:cNvPr>
          <p:cNvSpPr>
            <a:spLocks noGrp="1"/>
          </p:cNvSpPr>
          <p:nvPr>
            <p:ph type="body" sz="quarter" idx="10" hasCustomPrompt="1"/>
          </p:nvPr>
        </p:nvSpPr>
        <p:spPr>
          <a:xfrm>
            <a:off x="5429250" y="3319463"/>
            <a:ext cx="2914650" cy="276999"/>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3435101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F4FC6-B505-F94B-B831-83B73AAC608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411" y="0"/>
            <a:ext cx="9184821" cy="5143500"/>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285751" y="2743200"/>
            <a:ext cx="3389894" cy="461665"/>
          </a:xfrm>
        </p:spPr>
        <p:txBody>
          <a:bodyPr/>
          <a:lstStyle>
            <a:lvl1pPr>
              <a:defRPr sz="3000">
                <a:solidFill>
                  <a:schemeClr val="tx1"/>
                </a:solidFill>
              </a:defRPr>
            </a:lvl1pPr>
          </a:lstStyle>
          <a:p>
            <a:r>
              <a:rPr lang="en-US" dirty="0"/>
              <a:t>TITLE</a:t>
            </a:r>
          </a:p>
        </p:txBody>
      </p:sp>
      <p:sp>
        <p:nvSpPr>
          <p:cNvPr id="7" name="object 15">
            <a:extLst>
              <a:ext uri="{FF2B5EF4-FFF2-40B4-BE49-F238E27FC236}">
                <a16:creationId xmlns:a16="http://schemas.microsoft.com/office/drawing/2014/main" id="{F74ACFE2-76C6-754C-8418-41B7B36387B8}"/>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9" name="Text Placeholder 9">
            <a:extLst>
              <a:ext uri="{FF2B5EF4-FFF2-40B4-BE49-F238E27FC236}">
                <a16:creationId xmlns:a16="http://schemas.microsoft.com/office/drawing/2014/main" id="{AE5537DD-401D-0B44-A05D-5337EE7CFD56}"/>
              </a:ext>
            </a:extLst>
          </p:cNvPr>
          <p:cNvSpPr>
            <a:spLocks noGrp="1"/>
          </p:cNvSpPr>
          <p:nvPr>
            <p:ph type="body" sz="quarter" idx="10" hasCustomPrompt="1"/>
          </p:nvPr>
        </p:nvSpPr>
        <p:spPr>
          <a:xfrm>
            <a:off x="285750" y="3221193"/>
            <a:ext cx="2914650" cy="276999"/>
          </a:xfrm>
        </p:spPr>
        <p:txBody>
          <a:bodyPr/>
          <a:lstStyle>
            <a:lvl1pPr>
              <a:defRPr sz="1800" b="0" i="0">
                <a:solidFill>
                  <a:schemeClr val="tx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451084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63FBD5-376C-E547-9C9A-71A90ECE27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7150"/>
            <a:ext cx="9359968" cy="5250942"/>
          </a:xfrm>
          <a:prstGeom prst="rect">
            <a:avLst/>
          </a:prstGeom>
        </p:spPr>
      </p:pic>
      <p:sp>
        <p:nvSpPr>
          <p:cNvPr id="2" name="Title 1">
            <a:extLst>
              <a:ext uri="{FF2B5EF4-FFF2-40B4-BE49-F238E27FC236}">
                <a16:creationId xmlns:a16="http://schemas.microsoft.com/office/drawing/2014/main" id="{D61C8DDA-6409-0D44-8F63-7D722C53631B}"/>
              </a:ext>
            </a:extLst>
          </p:cNvPr>
          <p:cNvSpPr>
            <a:spLocks noGrp="1"/>
          </p:cNvSpPr>
          <p:nvPr>
            <p:ph type="title" hasCustomPrompt="1"/>
          </p:nvPr>
        </p:nvSpPr>
        <p:spPr>
          <a:xfrm>
            <a:off x="5429251" y="2857500"/>
            <a:ext cx="3389894" cy="461665"/>
          </a:xfrm>
        </p:spPr>
        <p:txBody>
          <a:bodyPr/>
          <a:lstStyle>
            <a:lvl1pPr>
              <a:defRPr sz="3000">
                <a:solidFill>
                  <a:schemeClr val="bg1"/>
                </a:solidFill>
              </a:defRPr>
            </a:lvl1pPr>
          </a:lstStyle>
          <a:p>
            <a:r>
              <a:rPr lang="en-US" dirty="0"/>
              <a:t>TITLE</a:t>
            </a:r>
          </a:p>
        </p:txBody>
      </p:sp>
      <p:sp>
        <p:nvSpPr>
          <p:cNvPr id="7" name="object 15">
            <a:extLst>
              <a:ext uri="{FF2B5EF4-FFF2-40B4-BE49-F238E27FC236}">
                <a16:creationId xmlns:a16="http://schemas.microsoft.com/office/drawing/2014/main" id="{DEB072DF-1B75-F64C-9E8A-2B05D93F1670}"/>
              </a:ext>
            </a:extLst>
          </p:cNvPr>
          <p:cNvSpPr/>
          <p:nvPr userDrawn="1"/>
        </p:nvSpPr>
        <p:spPr>
          <a:xfrm>
            <a:off x="408414" y="253988"/>
            <a:ext cx="189071" cy="1286828"/>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endParaRPr sz="1350"/>
          </a:p>
        </p:txBody>
      </p:sp>
      <p:sp>
        <p:nvSpPr>
          <p:cNvPr id="9" name="Text Placeholder 9">
            <a:extLst>
              <a:ext uri="{FF2B5EF4-FFF2-40B4-BE49-F238E27FC236}">
                <a16:creationId xmlns:a16="http://schemas.microsoft.com/office/drawing/2014/main" id="{F10F8DD5-8476-5646-A7C8-525E0A974FD2}"/>
              </a:ext>
            </a:extLst>
          </p:cNvPr>
          <p:cNvSpPr>
            <a:spLocks noGrp="1"/>
          </p:cNvSpPr>
          <p:nvPr>
            <p:ph type="body" sz="quarter" idx="10" hasCustomPrompt="1"/>
          </p:nvPr>
        </p:nvSpPr>
        <p:spPr>
          <a:xfrm>
            <a:off x="5429250" y="3319463"/>
            <a:ext cx="2914650" cy="276999"/>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Sub-title</a:t>
            </a:r>
          </a:p>
        </p:txBody>
      </p:sp>
    </p:spTree>
    <p:extLst>
      <p:ext uri="{BB962C8B-B14F-4D97-AF65-F5344CB8AC3E}">
        <p14:creationId xmlns:p14="http://schemas.microsoft.com/office/powerpoint/2010/main" val="3075154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5C864-B413-1D41-89C4-0B55EC9FE5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41688" y="0"/>
            <a:ext cx="5802313" cy="5143500"/>
          </a:xfrm>
          <a:prstGeom prst="rect">
            <a:avLst/>
          </a:prstGeom>
        </p:spPr>
      </p:pic>
      <p:sp>
        <p:nvSpPr>
          <p:cNvPr id="4" name="object 23">
            <a:extLst>
              <a:ext uri="{FF2B5EF4-FFF2-40B4-BE49-F238E27FC236}">
                <a16:creationId xmlns:a16="http://schemas.microsoft.com/office/drawing/2014/main" id="{9061FC8C-8AB4-2F4B-807D-0212305AD021}"/>
              </a:ext>
            </a:extLst>
          </p:cNvPr>
          <p:cNvSpPr/>
          <p:nvPr userDrawn="1"/>
        </p:nvSpPr>
        <p:spPr>
          <a:xfrm>
            <a:off x="8094558" y="2493319"/>
            <a:ext cx="1134890" cy="357055"/>
          </a:xfrm>
          <a:custGeom>
            <a:avLst/>
            <a:gdLst/>
            <a:ahLst/>
            <a:cxnLst/>
            <a:rect l="l" t="t" r="r" b="b"/>
            <a:pathLst>
              <a:path w="1424940" h="448310">
                <a:moveTo>
                  <a:pt x="0" y="447677"/>
                </a:moveTo>
                <a:lnTo>
                  <a:pt x="48426" y="447215"/>
                </a:lnTo>
                <a:lnTo>
                  <a:pt x="96628" y="445836"/>
                </a:lnTo>
                <a:lnTo>
                  <a:pt x="144598" y="443548"/>
                </a:lnTo>
                <a:lnTo>
                  <a:pt x="192326" y="440359"/>
                </a:lnTo>
                <a:lnTo>
                  <a:pt x="239804" y="436278"/>
                </a:lnTo>
                <a:lnTo>
                  <a:pt x="287024" y="431313"/>
                </a:lnTo>
                <a:lnTo>
                  <a:pt x="333978" y="425472"/>
                </a:lnTo>
                <a:lnTo>
                  <a:pt x="380658" y="418764"/>
                </a:lnTo>
                <a:lnTo>
                  <a:pt x="427054" y="411196"/>
                </a:lnTo>
                <a:lnTo>
                  <a:pt x="473159" y="402778"/>
                </a:lnTo>
                <a:lnTo>
                  <a:pt x="518964" y="393518"/>
                </a:lnTo>
                <a:lnTo>
                  <a:pt x="564461" y="383424"/>
                </a:lnTo>
                <a:lnTo>
                  <a:pt x="609642" y="372504"/>
                </a:lnTo>
                <a:lnTo>
                  <a:pt x="654498" y="360767"/>
                </a:lnTo>
                <a:lnTo>
                  <a:pt x="699021" y="348221"/>
                </a:lnTo>
                <a:lnTo>
                  <a:pt x="743202" y="334874"/>
                </a:lnTo>
                <a:lnTo>
                  <a:pt x="787034" y="320735"/>
                </a:lnTo>
                <a:lnTo>
                  <a:pt x="830508" y="305813"/>
                </a:lnTo>
                <a:lnTo>
                  <a:pt x="873615" y="290114"/>
                </a:lnTo>
                <a:lnTo>
                  <a:pt x="916347" y="273649"/>
                </a:lnTo>
                <a:lnTo>
                  <a:pt x="958696" y="256425"/>
                </a:lnTo>
                <a:lnTo>
                  <a:pt x="1000653" y="238450"/>
                </a:lnTo>
                <a:lnTo>
                  <a:pt x="1042211" y="219733"/>
                </a:lnTo>
                <a:lnTo>
                  <a:pt x="1083360" y="200282"/>
                </a:lnTo>
                <a:lnTo>
                  <a:pt x="1124093" y="180106"/>
                </a:lnTo>
                <a:lnTo>
                  <a:pt x="1164400" y="159213"/>
                </a:lnTo>
                <a:lnTo>
                  <a:pt x="1204275" y="137611"/>
                </a:lnTo>
                <a:lnTo>
                  <a:pt x="1243708" y="115308"/>
                </a:lnTo>
                <a:lnTo>
                  <a:pt x="1282691" y="92314"/>
                </a:lnTo>
                <a:lnTo>
                  <a:pt x="1321215" y="68636"/>
                </a:lnTo>
                <a:lnTo>
                  <a:pt x="1359273" y="44282"/>
                </a:lnTo>
                <a:lnTo>
                  <a:pt x="1396856" y="19261"/>
                </a:lnTo>
                <a:lnTo>
                  <a:pt x="1424684" y="0"/>
                </a:lnTo>
              </a:path>
            </a:pathLst>
          </a:custGeom>
          <a:ln w="6350">
            <a:solidFill>
              <a:srgbClr val="ED1C24"/>
            </a:solidFill>
          </a:ln>
        </p:spPr>
        <p:txBody>
          <a:bodyPr wrap="square" lIns="0" tIns="0" rIns="0" bIns="0" rtlCol="0"/>
          <a:lstStyle/>
          <a:p>
            <a:endParaRPr sz="1350" dirty="0"/>
          </a:p>
        </p:txBody>
      </p:sp>
      <p:sp>
        <p:nvSpPr>
          <p:cNvPr id="5" name="object 24">
            <a:extLst>
              <a:ext uri="{FF2B5EF4-FFF2-40B4-BE49-F238E27FC236}">
                <a16:creationId xmlns:a16="http://schemas.microsoft.com/office/drawing/2014/main" id="{601BFC69-6394-E34B-9418-507238678461}"/>
              </a:ext>
            </a:extLst>
          </p:cNvPr>
          <p:cNvSpPr/>
          <p:nvPr userDrawn="1"/>
        </p:nvSpPr>
        <p:spPr>
          <a:xfrm>
            <a:off x="6164379" y="0"/>
            <a:ext cx="1983529" cy="2850374"/>
          </a:xfrm>
          <a:custGeom>
            <a:avLst/>
            <a:gdLst/>
            <a:ahLst/>
            <a:cxnLst/>
            <a:rect l="l" t="t" r="r" b="b"/>
            <a:pathLst>
              <a:path w="2490470" h="3578860">
                <a:moveTo>
                  <a:pt x="250102" y="0"/>
                </a:moveTo>
                <a:lnTo>
                  <a:pt x="227943" y="46615"/>
                </a:lnTo>
                <a:lnTo>
                  <a:pt x="209226" y="88173"/>
                </a:lnTo>
                <a:lnTo>
                  <a:pt x="191252" y="130130"/>
                </a:lnTo>
                <a:lnTo>
                  <a:pt x="174027" y="172479"/>
                </a:lnTo>
                <a:lnTo>
                  <a:pt x="157562" y="215211"/>
                </a:lnTo>
                <a:lnTo>
                  <a:pt x="141864" y="258318"/>
                </a:lnTo>
                <a:lnTo>
                  <a:pt x="126941" y="301792"/>
                </a:lnTo>
                <a:lnTo>
                  <a:pt x="112802" y="345624"/>
                </a:lnTo>
                <a:lnTo>
                  <a:pt x="99455" y="389805"/>
                </a:lnTo>
                <a:lnTo>
                  <a:pt x="86909" y="434328"/>
                </a:lnTo>
                <a:lnTo>
                  <a:pt x="75172" y="479184"/>
                </a:lnTo>
                <a:lnTo>
                  <a:pt x="64252" y="524365"/>
                </a:lnTo>
                <a:lnTo>
                  <a:pt x="54158" y="569862"/>
                </a:lnTo>
                <a:lnTo>
                  <a:pt x="44898" y="615667"/>
                </a:lnTo>
                <a:lnTo>
                  <a:pt x="36480" y="661772"/>
                </a:lnTo>
                <a:lnTo>
                  <a:pt x="28912" y="708168"/>
                </a:lnTo>
                <a:lnTo>
                  <a:pt x="22204" y="754848"/>
                </a:lnTo>
                <a:lnTo>
                  <a:pt x="16363" y="801802"/>
                </a:lnTo>
                <a:lnTo>
                  <a:pt x="11398" y="849022"/>
                </a:lnTo>
                <a:lnTo>
                  <a:pt x="7317" y="896500"/>
                </a:lnTo>
                <a:lnTo>
                  <a:pt x="4128" y="944228"/>
                </a:lnTo>
                <a:lnTo>
                  <a:pt x="1840" y="992198"/>
                </a:lnTo>
                <a:lnTo>
                  <a:pt x="461" y="1040400"/>
                </a:lnTo>
                <a:lnTo>
                  <a:pt x="0" y="1088827"/>
                </a:lnTo>
                <a:lnTo>
                  <a:pt x="461" y="1137253"/>
                </a:lnTo>
                <a:lnTo>
                  <a:pt x="1840" y="1185455"/>
                </a:lnTo>
                <a:lnTo>
                  <a:pt x="4128" y="1233425"/>
                </a:lnTo>
                <a:lnTo>
                  <a:pt x="7317" y="1281153"/>
                </a:lnTo>
                <a:lnTo>
                  <a:pt x="11398" y="1328631"/>
                </a:lnTo>
                <a:lnTo>
                  <a:pt x="16363" y="1375851"/>
                </a:lnTo>
                <a:lnTo>
                  <a:pt x="22204" y="1422805"/>
                </a:lnTo>
                <a:lnTo>
                  <a:pt x="28912" y="1469485"/>
                </a:lnTo>
                <a:lnTo>
                  <a:pt x="36480" y="1515881"/>
                </a:lnTo>
                <a:lnTo>
                  <a:pt x="44898" y="1561986"/>
                </a:lnTo>
                <a:lnTo>
                  <a:pt x="54158" y="1607791"/>
                </a:lnTo>
                <a:lnTo>
                  <a:pt x="64252" y="1653288"/>
                </a:lnTo>
                <a:lnTo>
                  <a:pt x="75172" y="1698469"/>
                </a:lnTo>
                <a:lnTo>
                  <a:pt x="86909" y="1743325"/>
                </a:lnTo>
                <a:lnTo>
                  <a:pt x="99455" y="1787848"/>
                </a:lnTo>
                <a:lnTo>
                  <a:pt x="112802" y="1832029"/>
                </a:lnTo>
                <a:lnTo>
                  <a:pt x="126941" y="1875861"/>
                </a:lnTo>
                <a:lnTo>
                  <a:pt x="141864" y="1919335"/>
                </a:lnTo>
                <a:lnTo>
                  <a:pt x="157562" y="1962442"/>
                </a:lnTo>
                <a:lnTo>
                  <a:pt x="174027" y="2005174"/>
                </a:lnTo>
                <a:lnTo>
                  <a:pt x="191252" y="2047523"/>
                </a:lnTo>
                <a:lnTo>
                  <a:pt x="209226" y="2089480"/>
                </a:lnTo>
                <a:lnTo>
                  <a:pt x="227943" y="2131038"/>
                </a:lnTo>
                <a:lnTo>
                  <a:pt x="247394" y="2172187"/>
                </a:lnTo>
                <a:lnTo>
                  <a:pt x="267570" y="2212920"/>
                </a:lnTo>
                <a:lnTo>
                  <a:pt x="288464" y="2253227"/>
                </a:lnTo>
                <a:lnTo>
                  <a:pt x="310066" y="2293102"/>
                </a:lnTo>
                <a:lnTo>
                  <a:pt x="332368" y="2332535"/>
                </a:lnTo>
                <a:lnTo>
                  <a:pt x="355363" y="2371518"/>
                </a:lnTo>
                <a:lnTo>
                  <a:pt x="379041" y="2410042"/>
                </a:lnTo>
                <a:lnTo>
                  <a:pt x="403394" y="2448100"/>
                </a:lnTo>
                <a:lnTo>
                  <a:pt x="428415" y="2485683"/>
                </a:lnTo>
                <a:lnTo>
                  <a:pt x="454094" y="2522783"/>
                </a:lnTo>
                <a:lnTo>
                  <a:pt x="480424" y="2559390"/>
                </a:lnTo>
                <a:lnTo>
                  <a:pt x="507395" y="2595498"/>
                </a:lnTo>
                <a:lnTo>
                  <a:pt x="535000" y="2631097"/>
                </a:lnTo>
                <a:lnTo>
                  <a:pt x="563231" y="2666180"/>
                </a:lnTo>
                <a:lnTo>
                  <a:pt x="592078" y="2700738"/>
                </a:lnTo>
                <a:lnTo>
                  <a:pt x="621534" y="2734762"/>
                </a:lnTo>
                <a:lnTo>
                  <a:pt x="651590" y="2768244"/>
                </a:lnTo>
                <a:lnTo>
                  <a:pt x="682238" y="2801176"/>
                </a:lnTo>
                <a:lnTo>
                  <a:pt x="713470" y="2833550"/>
                </a:lnTo>
                <a:lnTo>
                  <a:pt x="745277" y="2865356"/>
                </a:lnTo>
                <a:lnTo>
                  <a:pt x="777650" y="2896588"/>
                </a:lnTo>
                <a:lnTo>
                  <a:pt x="810582" y="2927236"/>
                </a:lnTo>
                <a:lnTo>
                  <a:pt x="844064" y="2957292"/>
                </a:lnTo>
                <a:lnTo>
                  <a:pt x="878089" y="2986748"/>
                </a:lnTo>
                <a:lnTo>
                  <a:pt x="912646" y="3015595"/>
                </a:lnTo>
                <a:lnTo>
                  <a:pt x="947729" y="3043826"/>
                </a:lnTo>
                <a:lnTo>
                  <a:pt x="983328" y="3071431"/>
                </a:lnTo>
                <a:lnTo>
                  <a:pt x="1019436" y="3098402"/>
                </a:lnTo>
                <a:lnTo>
                  <a:pt x="1056044" y="3124732"/>
                </a:lnTo>
                <a:lnTo>
                  <a:pt x="1093143" y="3150411"/>
                </a:lnTo>
                <a:lnTo>
                  <a:pt x="1130726" y="3175432"/>
                </a:lnTo>
                <a:lnTo>
                  <a:pt x="1168784" y="3199785"/>
                </a:lnTo>
                <a:lnTo>
                  <a:pt x="1207308" y="3223464"/>
                </a:lnTo>
                <a:lnTo>
                  <a:pt x="1246291" y="3246458"/>
                </a:lnTo>
                <a:lnTo>
                  <a:pt x="1285724" y="3268760"/>
                </a:lnTo>
                <a:lnTo>
                  <a:pt x="1325599" y="3290363"/>
                </a:lnTo>
                <a:lnTo>
                  <a:pt x="1365907" y="3311256"/>
                </a:lnTo>
                <a:lnTo>
                  <a:pt x="1406639" y="3331432"/>
                </a:lnTo>
                <a:lnTo>
                  <a:pt x="1447789" y="3350883"/>
                </a:lnTo>
                <a:lnTo>
                  <a:pt x="1489346" y="3369600"/>
                </a:lnTo>
                <a:lnTo>
                  <a:pt x="1531303" y="3387574"/>
                </a:lnTo>
                <a:lnTo>
                  <a:pt x="1573652" y="3404799"/>
                </a:lnTo>
                <a:lnTo>
                  <a:pt x="1616385" y="3421264"/>
                </a:lnTo>
                <a:lnTo>
                  <a:pt x="1659492" y="3436962"/>
                </a:lnTo>
                <a:lnTo>
                  <a:pt x="1702965" y="3451885"/>
                </a:lnTo>
                <a:lnTo>
                  <a:pt x="1746797" y="3466024"/>
                </a:lnTo>
                <a:lnTo>
                  <a:pt x="1790978" y="3479371"/>
                </a:lnTo>
                <a:lnTo>
                  <a:pt x="1835501" y="3491917"/>
                </a:lnTo>
                <a:lnTo>
                  <a:pt x="1880357" y="3503654"/>
                </a:lnTo>
                <a:lnTo>
                  <a:pt x="1925538" y="3514574"/>
                </a:lnTo>
                <a:lnTo>
                  <a:pt x="1971035" y="3524668"/>
                </a:lnTo>
                <a:lnTo>
                  <a:pt x="2016840" y="3533928"/>
                </a:lnTo>
                <a:lnTo>
                  <a:pt x="2062945" y="3542346"/>
                </a:lnTo>
                <a:lnTo>
                  <a:pt x="2109341" y="3549914"/>
                </a:lnTo>
                <a:lnTo>
                  <a:pt x="2156021" y="3556622"/>
                </a:lnTo>
                <a:lnTo>
                  <a:pt x="2202975" y="3562463"/>
                </a:lnTo>
                <a:lnTo>
                  <a:pt x="2250195" y="3567428"/>
                </a:lnTo>
                <a:lnTo>
                  <a:pt x="2297674" y="3571509"/>
                </a:lnTo>
                <a:lnTo>
                  <a:pt x="2345401" y="3574698"/>
                </a:lnTo>
                <a:lnTo>
                  <a:pt x="2393371" y="3576986"/>
                </a:lnTo>
                <a:lnTo>
                  <a:pt x="2441573" y="3578365"/>
                </a:lnTo>
                <a:lnTo>
                  <a:pt x="2490000" y="3578827"/>
                </a:lnTo>
              </a:path>
            </a:pathLst>
          </a:custGeom>
          <a:ln w="6350">
            <a:solidFill>
              <a:srgbClr val="ED1C24"/>
            </a:solidFill>
          </a:ln>
        </p:spPr>
        <p:txBody>
          <a:bodyPr wrap="square" lIns="0" tIns="0" rIns="0" bIns="0" rtlCol="0"/>
          <a:lstStyle/>
          <a:p>
            <a:endParaRPr sz="1350" dirty="0"/>
          </a:p>
        </p:txBody>
      </p:sp>
      <p:sp>
        <p:nvSpPr>
          <p:cNvPr id="6" name="object 27">
            <a:extLst>
              <a:ext uri="{FF2B5EF4-FFF2-40B4-BE49-F238E27FC236}">
                <a16:creationId xmlns:a16="http://schemas.microsoft.com/office/drawing/2014/main" id="{1D4E1194-452A-F74F-9CFD-16C628AECC96}"/>
              </a:ext>
            </a:extLst>
          </p:cNvPr>
          <p:cNvSpPr/>
          <p:nvPr userDrawn="1"/>
        </p:nvSpPr>
        <p:spPr>
          <a:xfrm>
            <a:off x="1964288" y="1"/>
            <a:ext cx="0" cy="330101"/>
          </a:xfrm>
          <a:custGeom>
            <a:avLst/>
            <a:gdLst/>
            <a:ahLst/>
            <a:cxnLst/>
            <a:rect l="l" t="t" r="r" b="b"/>
            <a:pathLst>
              <a:path h="540385">
                <a:moveTo>
                  <a:pt x="0" y="0"/>
                </a:moveTo>
                <a:lnTo>
                  <a:pt x="0" y="540003"/>
                </a:lnTo>
              </a:path>
            </a:pathLst>
          </a:custGeom>
          <a:ln w="3175">
            <a:solidFill>
              <a:srgbClr val="EA0029"/>
            </a:solidFill>
          </a:ln>
        </p:spPr>
        <p:txBody>
          <a:bodyPr wrap="square" lIns="0" tIns="0" rIns="0" bIns="0" rtlCol="0"/>
          <a:lstStyle/>
          <a:p>
            <a:endParaRPr sz="1350" dirty="0"/>
          </a:p>
        </p:txBody>
      </p:sp>
      <p:sp>
        <p:nvSpPr>
          <p:cNvPr id="7" name="object 27">
            <a:extLst>
              <a:ext uri="{FF2B5EF4-FFF2-40B4-BE49-F238E27FC236}">
                <a16:creationId xmlns:a16="http://schemas.microsoft.com/office/drawing/2014/main" id="{89226A9A-F7D0-3A48-AD3E-A6014C7CD789}"/>
              </a:ext>
            </a:extLst>
          </p:cNvPr>
          <p:cNvSpPr/>
          <p:nvPr userDrawn="1"/>
        </p:nvSpPr>
        <p:spPr>
          <a:xfrm>
            <a:off x="4017609" y="1"/>
            <a:ext cx="0" cy="311399"/>
          </a:xfrm>
          <a:custGeom>
            <a:avLst/>
            <a:gdLst/>
            <a:ahLst/>
            <a:cxnLst/>
            <a:rect l="l" t="t" r="r" b="b"/>
            <a:pathLst>
              <a:path h="540385">
                <a:moveTo>
                  <a:pt x="0" y="0"/>
                </a:moveTo>
                <a:lnTo>
                  <a:pt x="0" y="540003"/>
                </a:lnTo>
              </a:path>
            </a:pathLst>
          </a:custGeom>
          <a:ln w="3175">
            <a:solidFill>
              <a:srgbClr val="EA0029"/>
            </a:solidFill>
          </a:ln>
        </p:spPr>
        <p:txBody>
          <a:bodyPr wrap="square" lIns="0" tIns="0" rIns="0" bIns="0" rtlCol="0"/>
          <a:lstStyle/>
          <a:p>
            <a:endParaRPr sz="1350" dirty="0"/>
          </a:p>
        </p:txBody>
      </p:sp>
      <p:sp>
        <p:nvSpPr>
          <p:cNvPr id="11" name="object 26">
            <a:extLst>
              <a:ext uri="{FF2B5EF4-FFF2-40B4-BE49-F238E27FC236}">
                <a16:creationId xmlns:a16="http://schemas.microsoft.com/office/drawing/2014/main" id="{A535FD9D-F09D-3E44-8981-39F854DAF27F}"/>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2" name="object 27">
            <a:extLst>
              <a:ext uri="{FF2B5EF4-FFF2-40B4-BE49-F238E27FC236}">
                <a16:creationId xmlns:a16="http://schemas.microsoft.com/office/drawing/2014/main" id="{AAD1A655-F3A5-9946-8E26-EBF04AF98833}"/>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747791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08FF6-9851-9E4E-9D25-1A69104C47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7741" y="0"/>
            <a:ext cx="6635750" cy="5143500"/>
          </a:xfrm>
          <a:prstGeom prst="rect">
            <a:avLst/>
          </a:prstGeom>
        </p:spPr>
      </p:pic>
      <p:sp>
        <p:nvSpPr>
          <p:cNvPr id="4" name="object 3">
            <a:extLst>
              <a:ext uri="{FF2B5EF4-FFF2-40B4-BE49-F238E27FC236}">
                <a16:creationId xmlns:a16="http://schemas.microsoft.com/office/drawing/2014/main" id="{19F87AC0-39FE-9046-BB02-435C1A7CEC8E}"/>
              </a:ext>
            </a:extLst>
          </p:cNvPr>
          <p:cNvSpPr/>
          <p:nvPr userDrawn="1"/>
        </p:nvSpPr>
        <p:spPr>
          <a:xfrm>
            <a:off x="1817784" y="3293190"/>
            <a:ext cx="2412694" cy="1850310"/>
          </a:xfrm>
          <a:custGeom>
            <a:avLst/>
            <a:gdLst/>
            <a:ahLst/>
            <a:cxnLst/>
            <a:rect l="l" t="t" r="r" b="b"/>
            <a:pathLst>
              <a:path w="3283585" h="2030729">
                <a:moveTo>
                  <a:pt x="0" y="2030298"/>
                </a:moveTo>
                <a:lnTo>
                  <a:pt x="3283013" y="2030298"/>
                </a:lnTo>
                <a:lnTo>
                  <a:pt x="3283013" y="0"/>
                </a:lnTo>
                <a:lnTo>
                  <a:pt x="0" y="0"/>
                </a:lnTo>
                <a:lnTo>
                  <a:pt x="0" y="2030298"/>
                </a:lnTo>
                <a:close/>
              </a:path>
            </a:pathLst>
          </a:custGeom>
          <a:solidFill>
            <a:srgbClr val="FFFFFF"/>
          </a:solidFill>
        </p:spPr>
        <p:txBody>
          <a:bodyPr wrap="square" lIns="0" tIns="0" rIns="0" bIns="0" rtlCol="0"/>
          <a:lstStyle/>
          <a:p>
            <a:endParaRPr sz="1350" dirty="0"/>
          </a:p>
        </p:txBody>
      </p:sp>
      <p:sp>
        <p:nvSpPr>
          <p:cNvPr id="5" name="object 8">
            <a:extLst>
              <a:ext uri="{FF2B5EF4-FFF2-40B4-BE49-F238E27FC236}">
                <a16:creationId xmlns:a16="http://schemas.microsoft.com/office/drawing/2014/main" id="{C0818802-B3C3-2247-BF22-505DEDA6CC4C}"/>
              </a:ext>
            </a:extLst>
          </p:cNvPr>
          <p:cNvSpPr/>
          <p:nvPr userDrawn="1"/>
        </p:nvSpPr>
        <p:spPr>
          <a:xfrm>
            <a:off x="3504871" y="0"/>
            <a:ext cx="2126456" cy="3730943"/>
          </a:xfrm>
          <a:custGeom>
            <a:avLst/>
            <a:gdLst/>
            <a:ahLst/>
            <a:cxnLst/>
            <a:rect l="l" t="t" r="r" b="b"/>
            <a:pathLst>
              <a:path w="2835275" h="4974590">
                <a:moveTo>
                  <a:pt x="0" y="4974351"/>
                </a:moveTo>
                <a:lnTo>
                  <a:pt x="48329" y="4973947"/>
                </a:lnTo>
                <a:lnTo>
                  <a:pt x="96462" y="4972740"/>
                </a:lnTo>
                <a:lnTo>
                  <a:pt x="144394" y="4970737"/>
                </a:lnTo>
                <a:lnTo>
                  <a:pt x="192118" y="4967944"/>
                </a:lnTo>
                <a:lnTo>
                  <a:pt x="239627" y="4964367"/>
                </a:lnTo>
                <a:lnTo>
                  <a:pt x="286915" y="4960012"/>
                </a:lnTo>
                <a:lnTo>
                  <a:pt x="333975" y="4954886"/>
                </a:lnTo>
                <a:lnTo>
                  <a:pt x="380802" y="4948996"/>
                </a:lnTo>
                <a:lnTo>
                  <a:pt x="427388" y="4942347"/>
                </a:lnTo>
                <a:lnTo>
                  <a:pt x="473728" y="4934947"/>
                </a:lnTo>
                <a:lnTo>
                  <a:pt x="519815" y="4926801"/>
                </a:lnTo>
                <a:lnTo>
                  <a:pt x="565642" y="4917916"/>
                </a:lnTo>
                <a:lnTo>
                  <a:pt x="611204" y="4908299"/>
                </a:lnTo>
                <a:lnTo>
                  <a:pt x="656493" y="4897955"/>
                </a:lnTo>
                <a:lnTo>
                  <a:pt x="701504" y="4886891"/>
                </a:lnTo>
                <a:lnTo>
                  <a:pt x="746230" y="4875114"/>
                </a:lnTo>
                <a:lnTo>
                  <a:pt x="790665" y="4862630"/>
                </a:lnTo>
                <a:lnTo>
                  <a:pt x="834801" y="4849445"/>
                </a:lnTo>
                <a:lnTo>
                  <a:pt x="878634" y="4835566"/>
                </a:lnTo>
                <a:lnTo>
                  <a:pt x="922156" y="4820999"/>
                </a:lnTo>
                <a:lnTo>
                  <a:pt x="965361" y="4805751"/>
                </a:lnTo>
                <a:lnTo>
                  <a:pt x="1008242" y="4789827"/>
                </a:lnTo>
                <a:lnTo>
                  <a:pt x="1050794" y="4773235"/>
                </a:lnTo>
                <a:lnTo>
                  <a:pt x="1093010" y="4755980"/>
                </a:lnTo>
                <a:lnTo>
                  <a:pt x="1134883" y="4738070"/>
                </a:lnTo>
                <a:lnTo>
                  <a:pt x="1176408" y="4719510"/>
                </a:lnTo>
                <a:lnTo>
                  <a:pt x="1217577" y="4700307"/>
                </a:lnTo>
                <a:lnTo>
                  <a:pt x="1258384" y="4680467"/>
                </a:lnTo>
                <a:lnTo>
                  <a:pt x="1298823" y="4659996"/>
                </a:lnTo>
                <a:lnTo>
                  <a:pt x="1338888" y="4638902"/>
                </a:lnTo>
                <a:lnTo>
                  <a:pt x="1378571" y="4617191"/>
                </a:lnTo>
                <a:lnTo>
                  <a:pt x="1417868" y="4594868"/>
                </a:lnTo>
                <a:lnTo>
                  <a:pt x="1456770" y="4571940"/>
                </a:lnTo>
                <a:lnTo>
                  <a:pt x="1495273" y="4548415"/>
                </a:lnTo>
                <a:lnTo>
                  <a:pt x="1533369" y="4524297"/>
                </a:lnTo>
                <a:lnTo>
                  <a:pt x="1571052" y="4499593"/>
                </a:lnTo>
                <a:lnTo>
                  <a:pt x="1608316" y="4474311"/>
                </a:lnTo>
                <a:lnTo>
                  <a:pt x="1645154" y="4448455"/>
                </a:lnTo>
                <a:lnTo>
                  <a:pt x="1681561" y="4422034"/>
                </a:lnTo>
                <a:lnTo>
                  <a:pt x="1717528" y="4395052"/>
                </a:lnTo>
                <a:lnTo>
                  <a:pt x="1753051" y="4367517"/>
                </a:lnTo>
                <a:lnTo>
                  <a:pt x="1788123" y="4339434"/>
                </a:lnTo>
                <a:lnTo>
                  <a:pt x="1822737" y="4310811"/>
                </a:lnTo>
                <a:lnTo>
                  <a:pt x="1856887" y="4281654"/>
                </a:lnTo>
                <a:lnTo>
                  <a:pt x="1890566" y="4251968"/>
                </a:lnTo>
                <a:lnTo>
                  <a:pt x="1923769" y="4221761"/>
                </a:lnTo>
                <a:lnTo>
                  <a:pt x="1956488" y="4191038"/>
                </a:lnTo>
                <a:lnTo>
                  <a:pt x="1988718" y="4159807"/>
                </a:lnTo>
                <a:lnTo>
                  <a:pt x="2020451" y="4128073"/>
                </a:lnTo>
                <a:lnTo>
                  <a:pt x="2051683" y="4095844"/>
                </a:lnTo>
                <a:lnTo>
                  <a:pt x="2082405" y="4063124"/>
                </a:lnTo>
                <a:lnTo>
                  <a:pt x="2112612" y="4029922"/>
                </a:lnTo>
                <a:lnTo>
                  <a:pt x="2142298" y="3996242"/>
                </a:lnTo>
                <a:lnTo>
                  <a:pt x="2171456" y="3962092"/>
                </a:lnTo>
                <a:lnTo>
                  <a:pt x="2200079" y="3927478"/>
                </a:lnTo>
                <a:lnTo>
                  <a:pt x="2228161" y="3892407"/>
                </a:lnTo>
                <a:lnTo>
                  <a:pt x="2255697" y="3856884"/>
                </a:lnTo>
                <a:lnTo>
                  <a:pt x="2282678" y="3820916"/>
                </a:lnTo>
                <a:lnTo>
                  <a:pt x="2309100" y="3784510"/>
                </a:lnTo>
                <a:lnTo>
                  <a:pt x="2334955" y="3747672"/>
                </a:lnTo>
                <a:lnTo>
                  <a:pt x="2360238" y="3710408"/>
                </a:lnTo>
                <a:lnTo>
                  <a:pt x="2384941" y="3672725"/>
                </a:lnTo>
                <a:lnTo>
                  <a:pt x="2409059" y="3634629"/>
                </a:lnTo>
                <a:lnTo>
                  <a:pt x="2432585" y="3596126"/>
                </a:lnTo>
                <a:lnTo>
                  <a:pt x="2455512" y="3557223"/>
                </a:lnTo>
                <a:lnTo>
                  <a:pt x="2477835" y="3517927"/>
                </a:lnTo>
                <a:lnTo>
                  <a:pt x="2499547" y="3478243"/>
                </a:lnTo>
                <a:lnTo>
                  <a:pt x="2520641" y="3438179"/>
                </a:lnTo>
                <a:lnTo>
                  <a:pt x="2541111" y="3397740"/>
                </a:lnTo>
                <a:lnTo>
                  <a:pt x="2560951" y="3356932"/>
                </a:lnTo>
                <a:lnTo>
                  <a:pt x="2580154" y="3315763"/>
                </a:lnTo>
                <a:lnTo>
                  <a:pt x="2598714" y="3274239"/>
                </a:lnTo>
                <a:lnTo>
                  <a:pt x="2616625" y="3232366"/>
                </a:lnTo>
                <a:lnTo>
                  <a:pt x="2633879" y="3190150"/>
                </a:lnTo>
                <a:lnTo>
                  <a:pt x="2650471" y="3147598"/>
                </a:lnTo>
                <a:lnTo>
                  <a:pt x="2666395" y="3104716"/>
                </a:lnTo>
                <a:lnTo>
                  <a:pt x="2681643" y="3061511"/>
                </a:lnTo>
                <a:lnTo>
                  <a:pt x="2696210" y="3017989"/>
                </a:lnTo>
                <a:lnTo>
                  <a:pt x="2710090" y="2974157"/>
                </a:lnTo>
                <a:lnTo>
                  <a:pt x="2723274" y="2930020"/>
                </a:lnTo>
                <a:lnTo>
                  <a:pt x="2735759" y="2885586"/>
                </a:lnTo>
                <a:lnTo>
                  <a:pt x="2747536" y="2840860"/>
                </a:lnTo>
                <a:lnTo>
                  <a:pt x="2758599" y="2795849"/>
                </a:lnTo>
                <a:lnTo>
                  <a:pt x="2768943" y="2750559"/>
                </a:lnTo>
                <a:lnTo>
                  <a:pt x="2778561" y="2704998"/>
                </a:lnTo>
                <a:lnTo>
                  <a:pt x="2787445" y="2659170"/>
                </a:lnTo>
                <a:lnTo>
                  <a:pt x="2795591" y="2613084"/>
                </a:lnTo>
                <a:lnTo>
                  <a:pt x="2802992" y="2566744"/>
                </a:lnTo>
                <a:lnTo>
                  <a:pt x="2809640" y="2520157"/>
                </a:lnTo>
                <a:lnTo>
                  <a:pt x="2815531" y="2473331"/>
                </a:lnTo>
                <a:lnTo>
                  <a:pt x="2820656" y="2426270"/>
                </a:lnTo>
                <a:lnTo>
                  <a:pt x="2825011" y="2378982"/>
                </a:lnTo>
                <a:lnTo>
                  <a:pt x="2828588" y="2331473"/>
                </a:lnTo>
                <a:lnTo>
                  <a:pt x="2831382" y="2283750"/>
                </a:lnTo>
                <a:lnTo>
                  <a:pt x="2833385" y="2235818"/>
                </a:lnTo>
                <a:lnTo>
                  <a:pt x="2834591" y="2187684"/>
                </a:lnTo>
                <a:lnTo>
                  <a:pt x="2834995" y="2139355"/>
                </a:lnTo>
                <a:lnTo>
                  <a:pt x="2834591" y="2091026"/>
                </a:lnTo>
                <a:lnTo>
                  <a:pt x="2833385" y="2042892"/>
                </a:lnTo>
                <a:lnTo>
                  <a:pt x="2831382" y="1994960"/>
                </a:lnTo>
                <a:lnTo>
                  <a:pt x="2828588" y="1947237"/>
                </a:lnTo>
                <a:lnTo>
                  <a:pt x="2825011" y="1899728"/>
                </a:lnTo>
                <a:lnTo>
                  <a:pt x="2820656" y="1852440"/>
                </a:lnTo>
                <a:lnTo>
                  <a:pt x="2815531" y="1805379"/>
                </a:lnTo>
                <a:lnTo>
                  <a:pt x="2809640" y="1758553"/>
                </a:lnTo>
                <a:lnTo>
                  <a:pt x="2802992" y="1711966"/>
                </a:lnTo>
                <a:lnTo>
                  <a:pt x="2795591" y="1665626"/>
                </a:lnTo>
                <a:lnTo>
                  <a:pt x="2787445" y="1619539"/>
                </a:lnTo>
                <a:lnTo>
                  <a:pt x="2778561" y="1573712"/>
                </a:lnTo>
                <a:lnTo>
                  <a:pt x="2768943" y="1528150"/>
                </a:lnTo>
                <a:lnTo>
                  <a:pt x="2758599" y="1482861"/>
                </a:lnTo>
                <a:lnTo>
                  <a:pt x="2747536" y="1437850"/>
                </a:lnTo>
                <a:lnTo>
                  <a:pt x="2735759" y="1393124"/>
                </a:lnTo>
                <a:lnTo>
                  <a:pt x="2723274" y="1348689"/>
                </a:lnTo>
                <a:lnTo>
                  <a:pt x="2710090" y="1304552"/>
                </a:lnTo>
                <a:lnTo>
                  <a:pt x="2696210" y="1260720"/>
                </a:lnTo>
                <a:lnTo>
                  <a:pt x="2681643" y="1217197"/>
                </a:lnTo>
                <a:lnTo>
                  <a:pt x="2666395" y="1173992"/>
                </a:lnTo>
                <a:lnTo>
                  <a:pt x="2650471" y="1131110"/>
                </a:lnTo>
                <a:lnTo>
                  <a:pt x="2633879" y="1088558"/>
                </a:lnTo>
                <a:lnTo>
                  <a:pt x="2616625" y="1046343"/>
                </a:lnTo>
                <a:lnTo>
                  <a:pt x="2598714" y="1004469"/>
                </a:lnTo>
                <a:lnTo>
                  <a:pt x="2580154" y="962945"/>
                </a:lnTo>
                <a:lnTo>
                  <a:pt x="2560951" y="921776"/>
                </a:lnTo>
                <a:lnTo>
                  <a:pt x="2541111" y="880968"/>
                </a:lnTo>
                <a:lnTo>
                  <a:pt x="2520641" y="840529"/>
                </a:lnTo>
                <a:lnTo>
                  <a:pt x="2499547" y="800464"/>
                </a:lnTo>
                <a:lnTo>
                  <a:pt x="2477835" y="760780"/>
                </a:lnTo>
                <a:lnTo>
                  <a:pt x="2455512" y="721484"/>
                </a:lnTo>
                <a:lnTo>
                  <a:pt x="2432585" y="682581"/>
                </a:lnTo>
                <a:lnTo>
                  <a:pt x="2409059" y="644078"/>
                </a:lnTo>
                <a:lnTo>
                  <a:pt x="2384941" y="605982"/>
                </a:lnTo>
                <a:lnTo>
                  <a:pt x="2360238" y="568298"/>
                </a:lnTo>
                <a:lnTo>
                  <a:pt x="2334955" y="531034"/>
                </a:lnTo>
                <a:lnTo>
                  <a:pt x="2309100" y="494196"/>
                </a:lnTo>
                <a:lnTo>
                  <a:pt x="2282678" y="457789"/>
                </a:lnTo>
                <a:lnTo>
                  <a:pt x="2255697" y="421822"/>
                </a:lnTo>
                <a:lnTo>
                  <a:pt x="2228161" y="386299"/>
                </a:lnTo>
                <a:lnTo>
                  <a:pt x="2200079" y="351227"/>
                </a:lnTo>
                <a:lnTo>
                  <a:pt x="2171456" y="316613"/>
                </a:lnTo>
                <a:lnTo>
                  <a:pt x="2142298" y="282463"/>
                </a:lnTo>
                <a:lnTo>
                  <a:pt x="2112612" y="248783"/>
                </a:lnTo>
                <a:lnTo>
                  <a:pt x="2082405" y="215580"/>
                </a:lnTo>
                <a:lnTo>
                  <a:pt x="2051683" y="182861"/>
                </a:lnTo>
                <a:lnTo>
                  <a:pt x="2020451" y="150631"/>
                </a:lnTo>
                <a:lnTo>
                  <a:pt x="1988718" y="118897"/>
                </a:lnTo>
                <a:lnTo>
                  <a:pt x="1956488" y="87665"/>
                </a:lnTo>
                <a:lnTo>
                  <a:pt x="1923769" y="56943"/>
                </a:lnTo>
                <a:lnTo>
                  <a:pt x="1890566" y="26735"/>
                </a:lnTo>
                <a:lnTo>
                  <a:pt x="1860233" y="0"/>
                </a:lnTo>
              </a:path>
            </a:pathLst>
          </a:custGeom>
          <a:ln w="12700">
            <a:solidFill>
              <a:srgbClr val="ED1C24"/>
            </a:solidFill>
          </a:ln>
        </p:spPr>
        <p:txBody>
          <a:bodyPr wrap="square" lIns="0" tIns="0" rIns="0" bIns="0" rtlCol="0"/>
          <a:lstStyle/>
          <a:p>
            <a:endParaRPr sz="1350" dirty="0"/>
          </a:p>
        </p:txBody>
      </p:sp>
      <p:sp>
        <p:nvSpPr>
          <p:cNvPr id="6" name="object 9">
            <a:extLst>
              <a:ext uri="{FF2B5EF4-FFF2-40B4-BE49-F238E27FC236}">
                <a16:creationId xmlns:a16="http://schemas.microsoft.com/office/drawing/2014/main" id="{C6F05EDA-AEAB-1245-9A78-6E3D65B3A4E6}"/>
              </a:ext>
            </a:extLst>
          </p:cNvPr>
          <p:cNvSpPr/>
          <p:nvPr userDrawn="1"/>
        </p:nvSpPr>
        <p:spPr>
          <a:xfrm>
            <a:off x="1378414" y="0"/>
            <a:ext cx="2126456" cy="3730943"/>
          </a:xfrm>
          <a:custGeom>
            <a:avLst/>
            <a:gdLst/>
            <a:ahLst/>
            <a:cxnLst/>
            <a:rect l="l" t="t" r="r" b="b"/>
            <a:pathLst>
              <a:path w="2835275" h="4974590">
                <a:moveTo>
                  <a:pt x="974761" y="0"/>
                </a:moveTo>
                <a:lnTo>
                  <a:pt x="944429" y="26735"/>
                </a:lnTo>
                <a:lnTo>
                  <a:pt x="911226" y="56943"/>
                </a:lnTo>
                <a:lnTo>
                  <a:pt x="878507" y="87665"/>
                </a:lnTo>
                <a:lnTo>
                  <a:pt x="846277" y="118897"/>
                </a:lnTo>
                <a:lnTo>
                  <a:pt x="814543" y="150631"/>
                </a:lnTo>
                <a:lnTo>
                  <a:pt x="783312" y="182861"/>
                </a:lnTo>
                <a:lnTo>
                  <a:pt x="752590" y="215580"/>
                </a:lnTo>
                <a:lnTo>
                  <a:pt x="722382" y="248783"/>
                </a:lnTo>
                <a:lnTo>
                  <a:pt x="692697" y="282463"/>
                </a:lnTo>
                <a:lnTo>
                  <a:pt x="663539" y="316613"/>
                </a:lnTo>
                <a:lnTo>
                  <a:pt x="634916" y="351227"/>
                </a:lnTo>
                <a:lnTo>
                  <a:pt x="606833" y="386299"/>
                </a:lnTo>
                <a:lnTo>
                  <a:pt x="579298" y="421822"/>
                </a:lnTo>
                <a:lnTo>
                  <a:pt x="552316" y="457789"/>
                </a:lnTo>
                <a:lnTo>
                  <a:pt x="525895" y="494196"/>
                </a:lnTo>
                <a:lnTo>
                  <a:pt x="500039" y="531034"/>
                </a:lnTo>
                <a:lnTo>
                  <a:pt x="474757" y="568298"/>
                </a:lnTo>
                <a:lnTo>
                  <a:pt x="450053" y="605982"/>
                </a:lnTo>
                <a:lnTo>
                  <a:pt x="425936" y="644078"/>
                </a:lnTo>
                <a:lnTo>
                  <a:pt x="402410" y="682581"/>
                </a:lnTo>
                <a:lnTo>
                  <a:pt x="379482" y="721484"/>
                </a:lnTo>
                <a:lnTo>
                  <a:pt x="357159" y="760780"/>
                </a:lnTo>
                <a:lnTo>
                  <a:pt x="335448" y="800464"/>
                </a:lnTo>
                <a:lnTo>
                  <a:pt x="314354" y="840529"/>
                </a:lnTo>
                <a:lnTo>
                  <a:pt x="293884" y="880968"/>
                </a:lnTo>
                <a:lnTo>
                  <a:pt x="274044" y="921776"/>
                </a:lnTo>
                <a:lnTo>
                  <a:pt x="254841" y="962945"/>
                </a:lnTo>
                <a:lnTo>
                  <a:pt x="236281" y="1004469"/>
                </a:lnTo>
                <a:lnTo>
                  <a:pt x="218370" y="1046343"/>
                </a:lnTo>
                <a:lnTo>
                  <a:pt x="201116" y="1088558"/>
                </a:lnTo>
                <a:lnTo>
                  <a:pt x="184523" y="1131110"/>
                </a:lnTo>
                <a:lnTo>
                  <a:pt x="168600" y="1173992"/>
                </a:lnTo>
                <a:lnTo>
                  <a:pt x="153351" y="1217197"/>
                </a:lnTo>
                <a:lnTo>
                  <a:pt x="138784" y="1260720"/>
                </a:lnTo>
                <a:lnTo>
                  <a:pt x="124905" y="1304552"/>
                </a:lnTo>
                <a:lnTo>
                  <a:pt x="111720" y="1348689"/>
                </a:lnTo>
                <a:lnTo>
                  <a:pt x="99236" y="1393124"/>
                </a:lnTo>
                <a:lnTo>
                  <a:pt x="87459" y="1437850"/>
                </a:lnTo>
                <a:lnTo>
                  <a:pt x="76395" y="1482861"/>
                </a:lnTo>
                <a:lnTo>
                  <a:pt x="66051" y="1528150"/>
                </a:lnTo>
                <a:lnTo>
                  <a:pt x="56434" y="1573712"/>
                </a:lnTo>
                <a:lnTo>
                  <a:pt x="47549" y="1619539"/>
                </a:lnTo>
                <a:lnTo>
                  <a:pt x="39403" y="1665626"/>
                </a:lnTo>
                <a:lnTo>
                  <a:pt x="32003" y="1711966"/>
                </a:lnTo>
                <a:lnTo>
                  <a:pt x="25354" y="1758553"/>
                </a:lnTo>
                <a:lnTo>
                  <a:pt x="19464" y="1805379"/>
                </a:lnTo>
                <a:lnTo>
                  <a:pt x="14338" y="1852440"/>
                </a:lnTo>
                <a:lnTo>
                  <a:pt x="9984" y="1899728"/>
                </a:lnTo>
                <a:lnTo>
                  <a:pt x="6406" y="1947237"/>
                </a:lnTo>
                <a:lnTo>
                  <a:pt x="3613" y="1994960"/>
                </a:lnTo>
                <a:lnTo>
                  <a:pt x="1610" y="2042892"/>
                </a:lnTo>
                <a:lnTo>
                  <a:pt x="403" y="2091026"/>
                </a:lnTo>
                <a:lnTo>
                  <a:pt x="0" y="2139355"/>
                </a:lnTo>
                <a:lnTo>
                  <a:pt x="403" y="2187684"/>
                </a:lnTo>
                <a:lnTo>
                  <a:pt x="1610" y="2235818"/>
                </a:lnTo>
                <a:lnTo>
                  <a:pt x="3613" y="2283750"/>
                </a:lnTo>
                <a:lnTo>
                  <a:pt x="6406" y="2331473"/>
                </a:lnTo>
                <a:lnTo>
                  <a:pt x="9984" y="2378982"/>
                </a:lnTo>
                <a:lnTo>
                  <a:pt x="14338" y="2426270"/>
                </a:lnTo>
                <a:lnTo>
                  <a:pt x="19464" y="2473331"/>
                </a:lnTo>
                <a:lnTo>
                  <a:pt x="25354" y="2520157"/>
                </a:lnTo>
                <a:lnTo>
                  <a:pt x="32003" y="2566744"/>
                </a:lnTo>
                <a:lnTo>
                  <a:pt x="39403" y="2613084"/>
                </a:lnTo>
                <a:lnTo>
                  <a:pt x="47549" y="2659170"/>
                </a:lnTo>
                <a:lnTo>
                  <a:pt x="56434" y="2704998"/>
                </a:lnTo>
                <a:lnTo>
                  <a:pt x="66051" y="2750559"/>
                </a:lnTo>
                <a:lnTo>
                  <a:pt x="76395" y="2795849"/>
                </a:lnTo>
                <a:lnTo>
                  <a:pt x="87459" y="2840860"/>
                </a:lnTo>
                <a:lnTo>
                  <a:pt x="99236" y="2885586"/>
                </a:lnTo>
                <a:lnTo>
                  <a:pt x="111720" y="2930020"/>
                </a:lnTo>
                <a:lnTo>
                  <a:pt x="124905" y="2974157"/>
                </a:lnTo>
                <a:lnTo>
                  <a:pt x="138784" y="3017989"/>
                </a:lnTo>
                <a:lnTo>
                  <a:pt x="153351" y="3061511"/>
                </a:lnTo>
                <a:lnTo>
                  <a:pt x="168600" y="3104716"/>
                </a:lnTo>
                <a:lnTo>
                  <a:pt x="184523" y="3147598"/>
                </a:lnTo>
                <a:lnTo>
                  <a:pt x="201116" y="3190150"/>
                </a:lnTo>
                <a:lnTo>
                  <a:pt x="218370" y="3232366"/>
                </a:lnTo>
                <a:lnTo>
                  <a:pt x="236281" y="3274239"/>
                </a:lnTo>
                <a:lnTo>
                  <a:pt x="254841" y="3315763"/>
                </a:lnTo>
                <a:lnTo>
                  <a:pt x="274044" y="3356932"/>
                </a:lnTo>
                <a:lnTo>
                  <a:pt x="293884" y="3397740"/>
                </a:lnTo>
                <a:lnTo>
                  <a:pt x="314354" y="3438179"/>
                </a:lnTo>
                <a:lnTo>
                  <a:pt x="335448" y="3478243"/>
                </a:lnTo>
                <a:lnTo>
                  <a:pt x="357159" y="3517927"/>
                </a:lnTo>
                <a:lnTo>
                  <a:pt x="379482" y="3557223"/>
                </a:lnTo>
                <a:lnTo>
                  <a:pt x="402410" y="3596126"/>
                </a:lnTo>
                <a:lnTo>
                  <a:pt x="425936" y="3634629"/>
                </a:lnTo>
                <a:lnTo>
                  <a:pt x="450053" y="3672725"/>
                </a:lnTo>
                <a:lnTo>
                  <a:pt x="474757" y="3710408"/>
                </a:lnTo>
                <a:lnTo>
                  <a:pt x="500039" y="3747672"/>
                </a:lnTo>
                <a:lnTo>
                  <a:pt x="525895" y="3784510"/>
                </a:lnTo>
                <a:lnTo>
                  <a:pt x="552316" y="3820916"/>
                </a:lnTo>
                <a:lnTo>
                  <a:pt x="579298" y="3856884"/>
                </a:lnTo>
                <a:lnTo>
                  <a:pt x="606833" y="3892407"/>
                </a:lnTo>
                <a:lnTo>
                  <a:pt x="634916" y="3927478"/>
                </a:lnTo>
                <a:lnTo>
                  <a:pt x="663539" y="3962092"/>
                </a:lnTo>
                <a:lnTo>
                  <a:pt x="692697" y="3996242"/>
                </a:lnTo>
                <a:lnTo>
                  <a:pt x="722382" y="4029922"/>
                </a:lnTo>
                <a:lnTo>
                  <a:pt x="752590" y="4063124"/>
                </a:lnTo>
                <a:lnTo>
                  <a:pt x="783312" y="4095844"/>
                </a:lnTo>
                <a:lnTo>
                  <a:pt x="814543" y="4128073"/>
                </a:lnTo>
                <a:lnTo>
                  <a:pt x="846277" y="4159807"/>
                </a:lnTo>
                <a:lnTo>
                  <a:pt x="878507" y="4191038"/>
                </a:lnTo>
                <a:lnTo>
                  <a:pt x="911226" y="4221761"/>
                </a:lnTo>
                <a:lnTo>
                  <a:pt x="944429" y="4251968"/>
                </a:lnTo>
                <a:lnTo>
                  <a:pt x="978108" y="4281654"/>
                </a:lnTo>
                <a:lnTo>
                  <a:pt x="1012258" y="4310811"/>
                </a:lnTo>
                <a:lnTo>
                  <a:pt x="1046872" y="4339434"/>
                </a:lnTo>
                <a:lnTo>
                  <a:pt x="1081943" y="4367517"/>
                </a:lnTo>
                <a:lnTo>
                  <a:pt x="1117466" y="4395052"/>
                </a:lnTo>
                <a:lnTo>
                  <a:pt x="1153434" y="4422034"/>
                </a:lnTo>
                <a:lnTo>
                  <a:pt x="1189840" y="4448455"/>
                </a:lnTo>
                <a:lnTo>
                  <a:pt x="1226678" y="4474311"/>
                </a:lnTo>
                <a:lnTo>
                  <a:pt x="1263942" y="4499593"/>
                </a:lnTo>
                <a:lnTo>
                  <a:pt x="1301626" y="4524297"/>
                </a:lnTo>
                <a:lnTo>
                  <a:pt x="1339722" y="4548415"/>
                </a:lnTo>
                <a:lnTo>
                  <a:pt x="1378224" y="4571940"/>
                </a:lnTo>
                <a:lnTo>
                  <a:pt x="1417127" y="4594868"/>
                </a:lnTo>
                <a:lnTo>
                  <a:pt x="1456423" y="4617191"/>
                </a:lnTo>
                <a:lnTo>
                  <a:pt x="1496107" y="4638902"/>
                </a:lnTo>
                <a:lnTo>
                  <a:pt x="1536172" y="4659996"/>
                </a:lnTo>
                <a:lnTo>
                  <a:pt x="1576611" y="4680467"/>
                </a:lnTo>
                <a:lnTo>
                  <a:pt x="1617418" y="4700307"/>
                </a:lnTo>
                <a:lnTo>
                  <a:pt x="1658587" y="4719510"/>
                </a:lnTo>
                <a:lnTo>
                  <a:pt x="1700111" y="4738070"/>
                </a:lnTo>
                <a:lnTo>
                  <a:pt x="1741984" y="4755980"/>
                </a:lnTo>
                <a:lnTo>
                  <a:pt x="1784200" y="4773235"/>
                </a:lnTo>
                <a:lnTo>
                  <a:pt x="1826752" y="4789827"/>
                </a:lnTo>
                <a:lnTo>
                  <a:pt x="1869634" y="4805751"/>
                </a:lnTo>
                <a:lnTo>
                  <a:pt x="1912839" y="4820999"/>
                </a:lnTo>
                <a:lnTo>
                  <a:pt x="1956361" y="4835566"/>
                </a:lnTo>
                <a:lnTo>
                  <a:pt x="2000193" y="4849445"/>
                </a:lnTo>
                <a:lnTo>
                  <a:pt x="2044330" y="4862630"/>
                </a:lnTo>
                <a:lnTo>
                  <a:pt x="2088765" y="4875114"/>
                </a:lnTo>
                <a:lnTo>
                  <a:pt x="2133490" y="4886891"/>
                </a:lnTo>
                <a:lnTo>
                  <a:pt x="2178501" y="4897955"/>
                </a:lnTo>
                <a:lnTo>
                  <a:pt x="2223791" y="4908299"/>
                </a:lnTo>
                <a:lnTo>
                  <a:pt x="2269352" y="4917916"/>
                </a:lnTo>
                <a:lnTo>
                  <a:pt x="2315180" y="4926801"/>
                </a:lnTo>
                <a:lnTo>
                  <a:pt x="2361267" y="4934947"/>
                </a:lnTo>
                <a:lnTo>
                  <a:pt x="2407606" y="4942347"/>
                </a:lnTo>
                <a:lnTo>
                  <a:pt x="2454193" y="4948996"/>
                </a:lnTo>
                <a:lnTo>
                  <a:pt x="2501020" y="4954886"/>
                </a:lnTo>
                <a:lnTo>
                  <a:pt x="2548080" y="4960012"/>
                </a:lnTo>
                <a:lnTo>
                  <a:pt x="2595368" y="4964367"/>
                </a:lnTo>
                <a:lnTo>
                  <a:pt x="2642877" y="4967944"/>
                </a:lnTo>
                <a:lnTo>
                  <a:pt x="2690601" y="4970737"/>
                </a:lnTo>
                <a:lnTo>
                  <a:pt x="2738532" y="4972740"/>
                </a:lnTo>
                <a:lnTo>
                  <a:pt x="2786666" y="4973947"/>
                </a:lnTo>
                <a:lnTo>
                  <a:pt x="2834995" y="4974351"/>
                </a:lnTo>
              </a:path>
            </a:pathLst>
          </a:custGeom>
          <a:ln w="12700">
            <a:solidFill>
              <a:srgbClr val="ED1C24"/>
            </a:solidFill>
          </a:ln>
        </p:spPr>
        <p:txBody>
          <a:bodyPr wrap="square" lIns="0" tIns="0" rIns="0" bIns="0" rtlCol="0"/>
          <a:lstStyle/>
          <a:p>
            <a:endParaRPr sz="1350" dirty="0"/>
          </a:p>
        </p:txBody>
      </p:sp>
      <p:sp>
        <p:nvSpPr>
          <p:cNvPr id="7" name="object 6">
            <a:extLst>
              <a:ext uri="{FF2B5EF4-FFF2-40B4-BE49-F238E27FC236}">
                <a16:creationId xmlns:a16="http://schemas.microsoft.com/office/drawing/2014/main" id="{25E4F01C-A422-BD4D-99A1-8ADD49501CBC}"/>
              </a:ext>
            </a:extLst>
          </p:cNvPr>
          <p:cNvSpPr/>
          <p:nvPr userDrawn="1"/>
        </p:nvSpPr>
        <p:spPr>
          <a:xfrm rot="13343165">
            <a:off x="6733221" y="2677100"/>
            <a:ext cx="1629251" cy="2950369"/>
          </a:xfrm>
          <a:custGeom>
            <a:avLst/>
            <a:gdLst/>
            <a:ahLst/>
            <a:cxnLst/>
            <a:rect l="l" t="t" r="r" b="b"/>
            <a:pathLst>
              <a:path w="2172335" h="3933825">
                <a:moveTo>
                  <a:pt x="0" y="3933353"/>
                </a:moveTo>
                <a:lnTo>
                  <a:pt x="48504" y="3932823"/>
                </a:lnTo>
                <a:lnTo>
                  <a:pt x="96749" y="3931237"/>
                </a:lnTo>
                <a:lnTo>
                  <a:pt x="144723" y="3928608"/>
                </a:lnTo>
                <a:lnTo>
                  <a:pt x="192415" y="3924947"/>
                </a:lnTo>
                <a:lnTo>
                  <a:pt x="239814" y="3920265"/>
                </a:lnTo>
                <a:lnTo>
                  <a:pt x="286909" y="3914572"/>
                </a:lnTo>
                <a:lnTo>
                  <a:pt x="333689" y="3907880"/>
                </a:lnTo>
                <a:lnTo>
                  <a:pt x="380143" y="3900200"/>
                </a:lnTo>
                <a:lnTo>
                  <a:pt x="426259" y="3891542"/>
                </a:lnTo>
                <a:lnTo>
                  <a:pt x="472028" y="3881919"/>
                </a:lnTo>
                <a:lnTo>
                  <a:pt x="517437" y="3871340"/>
                </a:lnTo>
                <a:lnTo>
                  <a:pt x="562476" y="3859817"/>
                </a:lnTo>
                <a:lnTo>
                  <a:pt x="607134" y="3847361"/>
                </a:lnTo>
                <a:lnTo>
                  <a:pt x="651399" y="3833983"/>
                </a:lnTo>
                <a:lnTo>
                  <a:pt x="695261" y="3819694"/>
                </a:lnTo>
                <a:lnTo>
                  <a:pt x="738708" y="3804506"/>
                </a:lnTo>
                <a:lnTo>
                  <a:pt x="781731" y="3788428"/>
                </a:lnTo>
                <a:lnTo>
                  <a:pt x="824316" y="3771472"/>
                </a:lnTo>
                <a:lnTo>
                  <a:pt x="866455" y="3753650"/>
                </a:lnTo>
                <a:lnTo>
                  <a:pt x="908134" y="3734971"/>
                </a:lnTo>
                <a:lnTo>
                  <a:pt x="949344" y="3715448"/>
                </a:lnTo>
                <a:lnTo>
                  <a:pt x="990074" y="3695091"/>
                </a:lnTo>
                <a:lnTo>
                  <a:pt x="1030312" y="3673912"/>
                </a:lnTo>
                <a:lnTo>
                  <a:pt x="1070047" y="3651921"/>
                </a:lnTo>
                <a:lnTo>
                  <a:pt x="1109268" y="3629129"/>
                </a:lnTo>
                <a:lnTo>
                  <a:pt x="1147965" y="3605548"/>
                </a:lnTo>
                <a:lnTo>
                  <a:pt x="1186126" y="3581188"/>
                </a:lnTo>
                <a:lnTo>
                  <a:pt x="1223740" y="3556060"/>
                </a:lnTo>
                <a:lnTo>
                  <a:pt x="1260796" y="3530176"/>
                </a:lnTo>
                <a:lnTo>
                  <a:pt x="1297284" y="3503547"/>
                </a:lnTo>
                <a:lnTo>
                  <a:pt x="1333191" y="3476183"/>
                </a:lnTo>
                <a:lnTo>
                  <a:pt x="1368507" y="3448095"/>
                </a:lnTo>
                <a:lnTo>
                  <a:pt x="1403222" y="3419296"/>
                </a:lnTo>
                <a:lnTo>
                  <a:pt x="1437323" y="3389795"/>
                </a:lnTo>
                <a:lnTo>
                  <a:pt x="1470801" y="3359604"/>
                </a:lnTo>
                <a:lnTo>
                  <a:pt x="1503643" y="3328733"/>
                </a:lnTo>
                <a:lnTo>
                  <a:pt x="1535839" y="3297195"/>
                </a:lnTo>
                <a:lnTo>
                  <a:pt x="1567378" y="3264999"/>
                </a:lnTo>
                <a:lnTo>
                  <a:pt x="1598249" y="3232157"/>
                </a:lnTo>
                <a:lnTo>
                  <a:pt x="1628440" y="3198680"/>
                </a:lnTo>
                <a:lnTo>
                  <a:pt x="1657941" y="3164578"/>
                </a:lnTo>
                <a:lnTo>
                  <a:pt x="1686741" y="3129864"/>
                </a:lnTo>
                <a:lnTo>
                  <a:pt x="1714829" y="3094548"/>
                </a:lnTo>
                <a:lnTo>
                  <a:pt x="1742193" y="3058641"/>
                </a:lnTo>
                <a:lnTo>
                  <a:pt x="1768823" y="3022154"/>
                </a:lnTo>
                <a:lnTo>
                  <a:pt x="1794707" y="2985098"/>
                </a:lnTo>
                <a:lnTo>
                  <a:pt x="1819835" y="2947484"/>
                </a:lnTo>
                <a:lnTo>
                  <a:pt x="1844195" y="2909323"/>
                </a:lnTo>
                <a:lnTo>
                  <a:pt x="1867776" y="2870627"/>
                </a:lnTo>
                <a:lnTo>
                  <a:pt x="1890569" y="2831405"/>
                </a:lnTo>
                <a:lnTo>
                  <a:pt x="1912560" y="2791671"/>
                </a:lnTo>
                <a:lnTo>
                  <a:pt x="1933740" y="2751433"/>
                </a:lnTo>
                <a:lnTo>
                  <a:pt x="1954097" y="2710704"/>
                </a:lnTo>
                <a:lnTo>
                  <a:pt x="1973620" y="2669494"/>
                </a:lnTo>
                <a:lnTo>
                  <a:pt x="1992298" y="2627814"/>
                </a:lnTo>
                <a:lnTo>
                  <a:pt x="2010121" y="2585676"/>
                </a:lnTo>
                <a:lnTo>
                  <a:pt x="2027077" y="2543091"/>
                </a:lnTo>
                <a:lnTo>
                  <a:pt x="2043155" y="2500069"/>
                </a:lnTo>
                <a:lnTo>
                  <a:pt x="2058344" y="2456621"/>
                </a:lnTo>
                <a:lnTo>
                  <a:pt x="2072633" y="2412759"/>
                </a:lnTo>
                <a:lnTo>
                  <a:pt x="2086011" y="2368494"/>
                </a:lnTo>
                <a:lnTo>
                  <a:pt x="2098467" y="2323837"/>
                </a:lnTo>
                <a:lnTo>
                  <a:pt x="2109990" y="2278798"/>
                </a:lnTo>
                <a:lnTo>
                  <a:pt x="2120569" y="2233389"/>
                </a:lnTo>
                <a:lnTo>
                  <a:pt x="2130193" y="2187621"/>
                </a:lnTo>
                <a:lnTo>
                  <a:pt x="2138850" y="2141504"/>
                </a:lnTo>
                <a:lnTo>
                  <a:pt x="2146531" y="2095050"/>
                </a:lnTo>
                <a:lnTo>
                  <a:pt x="2153223" y="2048271"/>
                </a:lnTo>
                <a:lnTo>
                  <a:pt x="2158916" y="2001176"/>
                </a:lnTo>
                <a:lnTo>
                  <a:pt x="2163598" y="1953777"/>
                </a:lnTo>
                <a:lnTo>
                  <a:pt x="2167259" y="1906085"/>
                </a:lnTo>
                <a:lnTo>
                  <a:pt x="2169888" y="1858111"/>
                </a:lnTo>
                <a:lnTo>
                  <a:pt x="2171473" y="1809866"/>
                </a:lnTo>
                <a:lnTo>
                  <a:pt x="2172004" y="1761361"/>
                </a:lnTo>
                <a:lnTo>
                  <a:pt x="2171473" y="1712856"/>
                </a:lnTo>
                <a:lnTo>
                  <a:pt x="2169888" y="1664611"/>
                </a:lnTo>
                <a:lnTo>
                  <a:pt x="2167259" y="1616636"/>
                </a:lnTo>
                <a:lnTo>
                  <a:pt x="2163598" y="1568944"/>
                </a:lnTo>
                <a:lnTo>
                  <a:pt x="2158916" y="1521545"/>
                </a:lnTo>
                <a:lnTo>
                  <a:pt x="2153223" y="1474449"/>
                </a:lnTo>
                <a:lnTo>
                  <a:pt x="2146531" y="1427669"/>
                </a:lnTo>
                <a:lnTo>
                  <a:pt x="2138850" y="1381215"/>
                </a:lnTo>
                <a:lnTo>
                  <a:pt x="2130193" y="1335098"/>
                </a:lnTo>
                <a:lnTo>
                  <a:pt x="2120569" y="1289329"/>
                </a:lnTo>
                <a:lnTo>
                  <a:pt x="2109990" y="1243920"/>
                </a:lnTo>
                <a:lnTo>
                  <a:pt x="2098467" y="1198881"/>
                </a:lnTo>
                <a:lnTo>
                  <a:pt x="2086011" y="1154223"/>
                </a:lnTo>
                <a:lnTo>
                  <a:pt x="2072633" y="1109957"/>
                </a:lnTo>
                <a:lnTo>
                  <a:pt x="2058344" y="1066095"/>
                </a:lnTo>
                <a:lnTo>
                  <a:pt x="2043155" y="1022647"/>
                </a:lnTo>
                <a:lnTo>
                  <a:pt x="2027077" y="979625"/>
                </a:lnTo>
                <a:lnTo>
                  <a:pt x="2010121" y="937039"/>
                </a:lnTo>
                <a:lnTo>
                  <a:pt x="1992298" y="894901"/>
                </a:lnTo>
                <a:lnTo>
                  <a:pt x="1973620" y="853221"/>
                </a:lnTo>
                <a:lnTo>
                  <a:pt x="1954097" y="812011"/>
                </a:lnTo>
                <a:lnTo>
                  <a:pt x="1933740" y="771281"/>
                </a:lnTo>
                <a:lnTo>
                  <a:pt x="1912560" y="731044"/>
                </a:lnTo>
                <a:lnTo>
                  <a:pt x="1890569" y="691308"/>
                </a:lnTo>
                <a:lnTo>
                  <a:pt x="1867776" y="652087"/>
                </a:lnTo>
                <a:lnTo>
                  <a:pt x="1844195" y="613390"/>
                </a:lnTo>
                <a:lnTo>
                  <a:pt x="1819835" y="575229"/>
                </a:lnTo>
                <a:lnTo>
                  <a:pt x="1794707" y="537615"/>
                </a:lnTo>
                <a:lnTo>
                  <a:pt x="1768823" y="500559"/>
                </a:lnTo>
                <a:lnTo>
                  <a:pt x="1742193" y="464072"/>
                </a:lnTo>
                <a:lnTo>
                  <a:pt x="1714829" y="428164"/>
                </a:lnTo>
                <a:lnTo>
                  <a:pt x="1686741" y="392848"/>
                </a:lnTo>
                <a:lnTo>
                  <a:pt x="1657941" y="358134"/>
                </a:lnTo>
                <a:lnTo>
                  <a:pt x="1628440" y="324032"/>
                </a:lnTo>
                <a:lnTo>
                  <a:pt x="1598249" y="290555"/>
                </a:lnTo>
                <a:lnTo>
                  <a:pt x="1567378" y="257713"/>
                </a:lnTo>
                <a:lnTo>
                  <a:pt x="1535839" y="225517"/>
                </a:lnTo>
                <a:lnTo>
                  <a:pt x="1503643" y="193978"/>
                </a:lnTo>
                <a:lnTo>
                  <a:pt x="1470801" y="163108"/>
                </a:lnTo>
                <a:lnTo>
                  <a:pt x="1437323" y="132916"/>
                </a:lnTo>
                <a:lnTo>
                  <a:pt x="1403222" y="103415"/>
                </a:lnTo>
                <a:lnTo>
                  <a:pt x="1368507" y="74615"/>
                </a:lnTo>
                <a:lnTo>
                  <a:pt x="1333191" y="46528"/>
                </a:lnTo>
                <a:lnTo>
                  <a:pt x="1297284" y="19164"/>
                </a:lnTo>
                <a:lnTo>
                  <a:pt x="1271024" y="0"/>
                </a:lnTo>
              </a:path>
            </a:pathLst>
          </a:custGeom>
          <a:ln w="12700">
            <a:solidFill>
              <a:srgbClr val="ED1C24"/>
            </a:solidFill>
          </a:ln>
        </p:spPr>
        <p:txBody>
          <a:bodyPr wrap="square" lIns="0" tIns="0" rIns="0" bIns="0" rtlCol="0"/>
          <a:lstStyle/>
          <a:p>
            <a:endParaRPr sz="1350" dirty="0"/>
          </a:p>
        </p:txBody>
      </p:sp>
      <p:sp>
        <p:nvSpPr>
          <p:cNvPr id="8" name="object 26">
            <a:extLst>
              <a:ext uri="{FF2B5EF4-FFF2-40B4-BE49-F238E27FC236}">
                <a16:creationId xmlns:a16="http://schemas.microsoft.com/office/drawing/2014/main" id="{7AA97D54-74AE-6E43-9DE9-7778ED99620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9" name="object 27">
            <a:extLst>
              <a:ext uri="{FF2B5EF4-FFF2-40B4-BE49-F238E27FC236}">
                <a16:creationId xmlns:a16="http://schemas.microsoft.com/office/drawing/2014/main" id="{25A6E479-2D7B-2944-ACDA-A82D93FD19DD}"/>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52782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CF27F-12D4-304F-8315-B801DB8259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3500" y="0"/>
            <a:ext cx="4000500" cy="5143500"/>
          </a:xfrm>
          <a:prstGeom prst="rect">
            <a:avLst/>
          </a:prstGeom>
        </p:spPr>
      </p:pic>
      <p:sp>
        <p:nvSpPr>
          <p:cNvPr id="4" name="bk object 16">
            <a:extLst>
              <a:ext uri="{FF2B5EF4-FFF2-40B4-BE49-F238E27FC236}">
                <a16:creationId xmlns:a16="http://schemas.microsoft.com/office/drawing/2014/main" id="{082F8593-A28D-1C47-BC4F-F46D370D9E8E}"/>
              </a:ext>
            </a:extLst>
          </p:cNvPr>
          <p:cNvSpPr/>
          <p:nvPr userDrawn="1"/>
        </p:nvSpPr>
        <p:spPr>
          <a:xfrm>
            <a:off x="4857750"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10800000" scaled="0"/>
          </a:gradFill>
        </p:spPr>
        <p:txBody>
          <a:bodyPr wrap="square" lIns="0" tIns="0" rIns="0" bIns="0" rtlCol="0"/>
          <a:lstStyle/>
          <a:p>
            <a:endParaRPr sz="1350"/>
          </a:p>
        </p:txBody>
      </p:sp>
      <p:sp>
        <p:nvSpPr>
          <p:cNvPr id="5" name="object 26">
            <a:extLst>
              <a:ext uri="{FF2B5EF4-FFF2-40B4-BE49-F238E27FC236}">
                <a16:creationId xmlns:a16="http://schemas.microsoft.com/office/drawing/2014/main" id="{60D0E34D-EA20-EB44-9FEC-D3D4AADA393B}"/>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6" name="object 27">
            <a:extLst>
              <a:ext uri="{FF2B5EF4-FFF2-40B4-BE49-F238E27FC236}">
                <a16:creationId xmlns:a16="http://schemas.microsoft.com/office/drawing/2014/main" id="{3736B4AF-F970-5648-9FD5-E5F996F6FA6B}"/>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9307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15824996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77568B7-9E7F-164F-AB14-B64E92793831}"/>
              </a:ext>
            </a:extLst>
          </p:cNvPr>
          <p:cNvSpPr/>
          <p:nvPr userDrawn="1"/>
        </p:nvSpPr>
        <p:spPr>
          <a:xfrm rot="16200000">
            <a:off x="4420078" y="-2000251"/>
            <a:ext cx="303848" cy="9144001"/>
          </a:xfrm>
          <a:custGeom>
            <a:avLst/>
            <a:gdLst/>
            <a:ahLst/>
            <a:cxnLst/>
            <a:rect l="l" t="t" r="r" b="b"/>
            <a:pathLst>
              <a:path w="405129" h="6858000">
                <a:moveTo>
                  <a:pt x="0" y="6858000"/>
                </a:moveTo>
                <a:lnTo>
                  <a:pt x="404825" y="6858000"/>
                </a:lnTo>
                <a:lnTo>
                  <a:pt x="404825"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dirty="0"/>
          </a:p>
        </p:txBody>
      </p:sp>
      <p:sp>
        <p:nvSpPr>
          <p:cNvPr id="4" name="object 3">
            <a:extLst>
              <a:ext uri="{FF2B5EF4-FFF2-40B4-BE49-F238E27FC236}">
                <a16:creationId xmlns:a16="http://schemas.microsoft.com/office/drawing/2014/main" id="{C13481B1-7D24-E24E-8926-3097BAE1D779}"/>
              </a:ext>
            </a:extLst>
          </p:cNvPr>
          <p:cNvSpPr/>
          <p:nvPr userDrawn="1"/>
        </p:nvSpPr>
        <p:spPr>
          <a:xfrm>
            <a:off x="0" y="2723673"/>
            <a:ext cx="9144000" cy="2419826"/>
          </a:xfrm>
          <a:custGeom>
            <a:avLst/>
            <a:gdLst/>
            <a:ahLst/>
            <a:cxnLst/>
            <a:rect l="l" t="t" r="r" b="b"/>
            <a:pathLst>
              <a:path w="6096635" h="6858000">
                <a:moveTo>
                  <a:pt x="0" y="6858000"/>
                </a:moveTo>
                <a:lnTo>
                  <a:pt x="6096596" y="6858000"/>
                </a:lnTo>
                <a:lnTo>
                  <a:pt x="6096596" y="0"/>
                </a:lnTo>
                <a:lnTo>
                  <a:pt x="0" y="0"/>
                </a:lnTo>
                <a:lnTo>
                  <a:pt x="0" y="6858000"/>
                </a:lnTo>
                <a:close/>
              </a:path>
            </a:pathLst>
          </a:custGeom>
          <a:solidFill>
            <a:srgbClr val="231F20"/>
          </a:solidFill>
        </p:spPr>
        <p:txBody>
          <a:bodyPr wrap="square" lIns="0" tIns="0" rIns="0" bIns="0" rtlCol="0"/>
          <a:lstStyle/>
          <a:p>
            <a:endParaRPr sz="1350" dirty="0"/>
          </a:p>
        </p:txBody>
      </p:sp>
      <p:sp>
        <p:nvSpPr>
          <p:cNvPr id="5" name="object 26">
            <a:extLst>
              <a:ext uri="{FF2B5EF4-FFF2-40B4-BE49-F238E27FC236}">
                <a16:creationId xmlns:a16="http://schemas.microsoft.com/office/drawing/2014/main" id="{4E77863E-1D9A-254C-BE4E-48CC195594FB}"/>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6" name="object 27">
            <a:extLst>
              <a:ext uri="{FF2B5EF4-FFF2-40B4-BE49-F238E27FC236}">
                <a16:creationId xmlns:a16="http://schemas.microsoft.com/office/drawing/2014/main" id="{BF8D626B-74FF-F744-B3E2-E9B34BA5AD3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916781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BE273-8622-2246-B83C-105804D2EE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1666" y="2253239"/>
            <a:ext cx="7839974" cy="2890464"/>
          </a:xfrm>
          <a:prstGeom prst="rect">
            <a:avLst/>
          </a:prstGeom>
        </p:spPr>
      </p:pic>
      <p:sp>
        <p:nvSpPr>
          <p:cNvPr id="4" name="object 5">
            <a:extLst>
              <a:ext uri="{FF2B5EF4-FFF2-40B4-BE49-F238E27FC236}">
                <a16:creationId xmlns:a16="http://schemas.microsoft.com/office/drawing/2014/main" id="{7C6C9703-6385-134F-A48F-D45E9066C8D8}"/>
              </a:ext>
            </a:extLst>
          </p:cNvPr>
          <p:cNvSpPr/>
          <p:nvPr userDrawn="1"/>
        </p:nvSpPr>
        <p:spPr>
          <a:xfrm>
            <a:off x="5119989" y="0"/>
            <a:ext cx="974408" cy="974408"/>
          </a:xfrm>
          <a:custGeom>
            <a:avLst/>
            <a:gdLst/>
            <a:ahLst/>
            <a:cxnLst/>
            <a:rect l="l" t="t" r="r" b="b"/>
            <a:pathLst>
              <a:path w="1299209" h="1299210">
                <a:moveTo>
                  <a:pt x="0" y="1298906"/>
                </a:moveTo>
                <a:lnTo>
                  <a:pt x="1298906" y="0"/>
                </a:lnTo>
              </a:path>
            </a:pathLst>
          </a:custGeom>
          <a:ln w="6350">
            <a:solidFill>
              <a:srgbClr val="ED1C24"/>
            </a:solidFill>
          </a:ln>
        </p:spPr>
        <p:txBody>
          <a:bodyPr wrap="square" lIns="0" tIns="0" rIns="0" bIns="0" rtlCol="0"/>
          <a:lstStyle/>
          <a:p>
            <a:endParaRPr sz="1350" dirty="0"/>
          </a:p>
        </p:txBody>
      </p:sp>
      <p:sp>
        <p:nvSpPr>
          <p:cNvPr id="5" name="object 6">
            <a:extLst>
              <a:ext uri="{FF2B5EF4-FFF2-40B4-BE49-F238E27FC236}">
                <a16:creationId xmlns:a16="http://schemas.microsoft.com/office/drawing/2014/main" id="{0A0FF09E-06BE-4E45-AB2E-6805CE0DD3DF}"/>
              </a:ext>
            </a:extLst>
          </p:cNvPr>
          <p:cNvSpPr/>
          <p:nvPr userDrawn="1"/>
        </p:nvSpPr>
        <p:spPr>
          <a:xfrm>
            <a:off x="2284256" y="0"/>
            <a:ext cx="2836069" cy="1461611"/>
          </a:xfrm>
          <a:custGeom>
            <a:avLst/>
            <a:gdLst/>
            <a:ahLst/>
            <a:cxnLst/>
            <a:rect l="l" t="t" r="r" b="b"/>
            <a:pathLst>
              <a:path w="3781425" h="1948814">
                <a:moveTo>
                  <a:pt x="0" y="0"/>
                </a:moveTo>
                <a:lnTo>
                  <a:pt x="11455" y="79396"/>
                </a:lnTo>
                <a:lnTo>
                  <a:pt x="19184" y="123809"/>
                </a:lnTo>
                <a:lnTo>
                  <a:pt x="27815" y="168091"/>
                </a:lnTo>
                <a:lnTo>
                  <a:pt x="37348" y="212226"/>
                </a:lnTo>
                <a:lnTo>
                  <a:pt x="47784" y="256200"/>
                </a:lnTo>
                <a:lnTo>
                  <a:pt x="59121" y="299999"/>
                </a:lnTo>
                <a:lnTo>
                  <a:pt x="71360" y="343606"/>
                </a:lnTo>
                <a:lnTo>
                  <a:pt x="84501" y="387009"/>
                </a:lnTo>
                <a:lnTo>
                  <a:pt x="98544" y="430191"/>
                </a:lnTo>
                <a:lnTo>
                  <a:pt x="113489" y="473138"/>
                </a:lnTo>
                <a:lnTo>
                  <a:pt x="129336" y="515836"/>
                </a:lnTo>
                <a:lnTo>
                  <a:pt x="146085" y="558270"/>
                </a:lnTo>
                <a:lnTo>
                  <a:pt x="163736" y="600424"/>
                </a:lnTo>
                <a:lnTo>
                  <a:pt x="182288" y="642285"/>
                </a:lnTo>
                <a:lnTo>
                  <a:pt x="201743" y="683837"/>
                </a:lnTo>
                <a:lnTo>
                  <a:pt x="222099" y="725066"/>
                </a:lnTo>
                <a:lnTo>
                  <a:pt x="243357" y="765956"/>
                </a:lnTo>
                <a:lnTo>
                  <a:pt x="265517" y="806494"/>
                </a:lnTo>
                <a:lnTo>
                  <a:pt x="288578" y="846664"/>
                </a:lnTo>
                <a:lnTo>
                  <a:pt x="312541" y="886452"/>
                </a:lnTo>
                <a:lnTo>
                  <a:pt x="337406" y="925843"/>
                </a:lnTo>
                <a:lnTo>
                  <a:pt x="363173" y="964822"/>
                </a:lnTo>
                <a:lnTo>
                  <a:pt x="389841" y="1003374"/>
                </a:lnTo>
                <a:lnTo>
                  <a:pt x="417411" y="1041485"/>
                </a:lnTo>
                <a:lnTo>
                  <a:pt x="445882" y="1079140"/>
                </a:lnTo>
                <a:lnTo>
                  <a:pt x="475256" y="1116324"/>
                </a:lnTo>
                <a:lnTo>
                  <a:pt x="505530" y="1153022"/>
                </a:lnTo>
                <a:lnTo>
                  <a:pt x="536707" y="1189220"/>
                </a:lnTo>
                <a:lnTo>
                  <a:pt x="568784" y="1224903"/>
                </a:lnTo>
                <a:lnTo>
                  <a:pt x="601764" y="1260056"/>
                </a:lnTo>
                <a:lnTo>
                  <a:pt x="635645" y="1294664"/>
                </a:lnTo>
                <a:lnTo>
                  <a:pt x="670253" y="1328545"/>
                </a:lnTo>
                <a:lnTo>
                  <a:pt x="705406" y="1361524"/>
                </a:lnTo>
                <a:lnTo>
                  <a:pt x="741089" y="1393602"/>
                </a:lnTo>
                <a:lnTo>
                  <a:pt x="777287" y="1424778"/>
                </a:lnTo>
                <a:lnTo>
                  <a:pt x="813985" y="1455053"/>
                </a:lnTo>
                <a:lnTo>
                  <a:pt x="851169" y="1484426"/>
                </a:lnTo>
                <a:lnTo>
                  <a:pt x="888824" y="1512898"/>
                </a:lnTo>
                <a:lnTo>
                  <a:pt x="926935" y="1540468"/>
                </a:lnTo>
                <a:lnTo>
                  <a:pt x="965487" y="1567136"/>
                </a:lnTo>
                <a:lnTo>
                  <a:pt x="1004466" y="1592903"/>
                </a:lnTo>
                <a:lnTo>
                  <a:pt x="1043857" y="1617767"/>
                </a:lnTo>
                <a:lnTo>
                  <a:pt x="1083644" y="1641731"/>
                </a:lnTo>
                <a:lnTo>
                  <a:pt x="1123815" y="1664792"/>
                </a:lnTo>
                <a:lnTo>
                  <a:pt x="1164352" y="1686952"/>
                </a:lnTo>
                <a:lnTo>
                  <a:pt x="1205243" y="1708210"/>
                </a:lnTo>
                <a:lnTo>
                  <a:pt x="1246472" y="1728566"/>
                </a:lnTo>
                <a:lnTo>
                  <a:pt x="1288024" y="1748020"/>
                </a:lnTo>
                <a:lnTo>
                  <a:pt x="1329884" y="1766573"/>
                </a:lnTo>
                <a:lnTo>
                  <a:pt x="1372039" y="1784224"/>
                </a:lnTo>
                <a:lnTo>
                  <a:pt x="1414472" y="1800973"/>
                </a:lnTo>
                <a:lnTo>
                  <a:pt x="1457170" y="1816819"/>
                </a:lnTo>
                <a:lnTo>
                  <a:pt x="1500118" y="1831764"/>
                </a:lnTo>
                <a:lnTo>
                  <a:pt x="1543300" y="1845808"/>
                </a:lnTo>
                <a:lnTo>
                  <a:pt x="1586703" y="1858949"/>
                </a:lnTo>
                <a:lnTo>
                  <a:pt x="1630310" y="1871188"/>
                </a:lnTo>
                <a:lnTo>
                  <a:pt x="1674109" y="1882525"/>
                </a:lnTo>
                <a:lnTo>
                  <a:pt x="1718083" y="1892960"/>
                </a:lnTo>
                <a:lnTo>
                  <a:pt x="1762218" y="1902494"/>
                </a:lnTo>
                <a:lnTo>
                  <a:pt x="1806499" y="1911125"/>
                </a:lnTo>
                <a:lnTo>
                  <a:pt x="1850912" y="1918854"/>
                </a:lnTo>
                <a:lnTo>
                  <a:pt x="1895442" y="1925681"/>
                </a:lnTo>
                <a:lnTo>
                  <a:pt x="1940074" y="1931606"/>
                </a:lnTo>
                <a:lnTo>
                  <a:pt x="1984793" y="1936628"/>
                </a:lnTo>
                <a:lnTo>
                  <a:pt x="2029585" y="1940749"/>
                </a:lnTo>
                <a:lnTo>
                  <a:pt x="2074435" y="1943967"/>
                </a:lnTo>
                <a:lnTo>
                  <a:pt x="2119327" y="1946283"/>
                </a:lnTo>
                <a:lnTo>
                  <a:pt x="2164248" y="1947697"/>
                </a:lnTo>
                <a:lnTo>
                  <a:pt x="2209183" y="1948209"/>
                </a:lnTo>
                <a:lnTo>
                  <a:pt x="2254116" y="1947819"/>
                </a:lnTo>
                <a:lnTo>
                  <a:pt x="2299033" y="1946526"/>
                </a:lnTo>
                <a:lnTo>
                  <a:pt x="2343920" y="1944331"/>
                </a:lnTo>
                <a:lnTo>
                  <a:pt x="2388761" y="1941234"/>
                </a:lnTo>
                <a:lnTo>
                  <a:pt x="2433542" y="1937234"/>
                </a:lnTo>
                <a:lnTo>
                  <a:pt x="2478248" y="1932332"/>
                </a:lnTo>
                <a:lnTo>
                  <a:pt x="2522864" y="1926528"/>
                </a:lnTo>
                <a:lnTo>
                  <a:pt x="2567376" y="1919821"/>
                </a:lnTo>
                <a:lnTo>
                  <a:pt x="2611768" y="1912212"/>
                </a:lnTo>
                <a:lnTo>
                  <a:pt x="2656027" y="1903700"/>
                </a:lnTo>
                <a:lnTo>
                  <a:pt x="2700137" y="1894286"/>
                </a:lnTo>
                <a:lnTo>
                  <a:pt x="2744083" y="1883969"/>
                </a:lnTo>
                <a:lnTo>
                  <a:pt x="2787851" y="1872750"/>
                </a:lnTo>
                <a:lnTo>
                  <a:pt x="2831426" y="1860629"/>
                </a:lnTo>
                <a:lnTo>
                  <a:pt x="2874793" y="1847605"/>
                </a:lnTo>
                <a:lnTo>
                  <a:pt x="2917938" y="1833678"/>
                </a:lnTo>
                <a:lnTo>
                  <a:pt x="2960846" y="1818849"/>
                </a:lnTo>
                <a:lnTo>
                  <a:pt x="3003502" y="1803117"/>
                </a:lnTo>
                <a:lnTo>
                  <a:pt x="3045891" y="1786483"/>
                </a:lnTo>
                <a:lnTo>
                  <a:pt x="3087998" y="1768946"/>
                </a:lnTo>
                <a:lnTo>
                  <a:pt x="3129809" y="1750506"/>
                </a:lnTo>
                <a:lnTo>
                  <a:pt x="3171309" y="1731164"/>
                </a:lnTo>
                <a:lnTo>
                  <a:pt x="3212484" y="1710919"/>
                </a:lnTo>
                <a:lnTo>
                  <a:pt x="3253318" y="1689771"/>
                </a:lnTo>
                <a:lnTo>
                  <a:pt x="3293796" y="1667720"/>
                </a:lnTo>
                <a:lnTo>
                  <a:pt x="3333905" y="1644767"/>
                </a:lnTo>
                <a:lnTo>
                  <a:pt x="3373629" y="1620911"/>
                </a:lnTo>
                <a:lnTo>
                  <a:pt x="3412953" y="1596152"/>
                </a:lnTo>
                <a:lnTo>
                  <a:pt x="3451863" y="1570491"/>
                </a:lnTo>
                <a:lnTo>
                  <a:pt x="3490344" y="1543926"/>
                </a:lnTo>
                <a:lnTo>
                  <a:pt x="3528381" y="1516459"/>
                </a:lnTo>
                <a:lnTo>
                  <a:pt x="3565960" y="1488089"/>
                </a:lnTo>
                <a:lnTo>
                  <a:pt x="3603066" y="1458815"/>
                </a:lnTo>
                <a:lnTo>
                  <a:pt x="3639683" y="1428639"/>
                </a:lnTo>
                <a:lnTo>
                  <a:pt x="3675798" y="1397561"/>
                </a:lnTo>
                <a:lnTo>
                  <a:pt x="3711395" y="1365579"/>
                </a:lnTo>
                <a:lnTo>
                  <a:pt x="3746460" y="1332694"/>
                </a:lnTo>
                <a:lnTo>
                  <a:pt x="3780977" y="1298906"/>
                </a:lnTo>
              </a:path>
            </a:pathLst>
          </a:custGeom>
          <a:ln w="6350">
            <a:solidFill>
              <a:srgbClr val="ED1C24"/>
            </a:solidFill>
          </a:ln>
        </p:spPr>
        <p:txBody>
          <a:bodyPr wrap="square" lIns="0" tIns="0" rIns="0" bIns="0" rtlCol="0"/>
          <a:lstStyle/>
          <a:p>
            <a:endParaRPr sz="1350" dirty="0"/>
          </a:p>
        </p:txBody>
      </p:sp>
      <p:sp>
        <p:nvSpPr>
          <p:cNvPr id="6" name="object 26">
            <a:extLst>
              <a:ext uri="{FF2B5EF4-FFF2-40B4-BE49-F238E27FC236}">
                <a16:creationId xmlns:a16="http://schemas.microsoft.com/office/drawing/2014/main" id="{C1194D26-D340-9B4F-8F56-EF2F1A9CEF08}"/>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7" name="object 27">
            <a:extLst>
              <a:ext uri="{FF2B5EF4-FFF2-40B4-BE49-F238E27FC236}">
                <a16:creationId xmlns:a16="http://schemas.microsoft.com/office/drawing/2014/main" id="{EB9FA260-2EE6-244C-990F-B6AB31B4C626}"/>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2068809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B5C5B8F2-0265-DA41-A76C-E1104EC132A5}"/>
              </a:ext>
            </a:extLst>
          </p:cNvPr>
          <p:cNvSpPr/>
          <p:nvPr userDrawn="1"/>
        </p:nvSpPr>
        <p:spPr>
          <a:xfrm>
            <a:off x="5119989" y="0"/>
            <a:ext cx="974408" cy="974408"/>
          </a:xfrm>
          <a:custGeom>
            <a:avLst/>
            <a:gdLst/>
            <a:ahLst/>
            <a:cxnLst/>
            <a:rect l="l" t="t" r="r" b="b"/>
            <a:pathLst>
              <a:path w="1299209" h="1299210">
                <a:moveTo>
                  <a:pt x="0" y="1298906"/>
                </a:moveTo>
                <a:lnTo>
                  <a:pt x="1298906" y="0"/>
                </a:lnTo>
              </a:path>
            </a:pathLst>
          </a:custGeom>
          <a:ln w="6350">
            <a:solidFill>
              <a:srgbClr val="ED1C24"/>
            </a:solidFill>
          </a:ln>
        </p:spPr>
        <p:txBody>
          <a:bodyPr wrap="square" lIns="0" tIns="0" rIns="0" bIns="0" rtlCol="0"/>
          <a:lstStyle/>
          <a:p>
            <a:endParaRPr sz="1350" dirty="0"/>
          </a:p>
        </p:txBody>
      </p:sp>
      <p:sp>
        <p:nvSpPr>
          <p:cNvPr id="4" name="object 6">
            <a:extLst>
              <a:ext uri="{FF2B5EF4-FFF2-40B4-BE49-F238E27FC236}">
                <a16:creationId xmlns:a16="http://schemas.microsoft.com/office/drawing/2014/main" id="{9B83D60A-9B06-084E-B6F9-739EBE2122BB}"/>
              </a:ext>
            </a:extLst>
          </p:cNvPr>
          <p:cNvSpPr/>
          <p:nvPr userDrawn="1"/>
        </p:nvSpPr>
        <p:spPr>
          <a:xfrm>
            <a:off x="2284256" y="0"/>
            <a:ext cx="2836069" cy="1461611"/>
          </a:xfrm>
          <a:custGeom>
            <a:avLst/>
            <a:gdLst/>
            <a:ahLst/>
            <a:cxnLst/>
            <a:rect l="l" t="t" r="r" b="b"/>
            <a:pathLst>
              <a:path w="3781425" h="1948814">
                <a:moveTo>
                  <a:pt x="0" y="0"/>
                </a:moveTo>
                <a:lnTo>
                  <a:pt x="11455" y="79396"/>
                </a:lnTo>
                <a:lnTo>
                  <a:pt x="19184" y="123809"/>
                </a:lnTo>
                <a:lnTo>
                  <a:pt x="27815" y="168091"/>
                </a:lnTo>
                <a:lnTo>
                  <a:pt x="37348" y="212226"/>
                </a:lnTo>
                <a:lnTo>
                  <a:pt x="47784" y="256200"/>
                </a:lnTo>
                <a:lnTo>
                  <a:pt x="59121" y="299999"/>
                </a:lnTo>
                <a:lnTo>
                  <a:pt x="71360" y="343606"/>
                </a:lnTo>
                <a:lnTo>
                  <a:pt x="84501" y="387009"/>
                </a:lnTo>
                <a:lnTo>
                  <a:pt x="98544" y="430191"/>
                </a:lnTo>
                <a:lnTo>
                  <a:pt x="113489" y="473138"/>
                </a:lnTo>
                <a:lnTo>
                  <a:pt x="129336" y="515836"/>
                </a:lnTo>
                <a:lnTo>
                  <a:pt x="146085" y="558270"/>
                </a:lnTo>
                <a:lnTo>
                  <a:pt x="163736" y="600424"/>
                </a:lnTo>
                <a:lnTo>
                  <a:pt x="182288" y="642285"/>
                </a:lnTo>
                <a:lnTo>
                  <a:pt x="201743" y="683837"/>
                </a:lnTo>
                <a:lnTo>
                  <a:pt x="222099" y="725066"/>
                </a:lnTo>
                <a:lnTo>
                  <a:pt x="243357" y="765956"/>
                </a:lnTo>
                <a:lnTo>
                  <a:pt x="265517" y="806494"/>
                </a:lnTo>
                <a:lnTo>
                  <a:pt x="288578" y="846664"/>
                </a:lnTo>
                <a:lnTo>
                  <a:pt x="312541" y="886452"/>
                </a:lnTo>
                <a:lnTo>
                  <a:pt x="337406" y="925843"/>
                </a:lnTo>
                <a:lnTo>
                  <a:pt x="363173" y="964822"/>
                </a:lnTo>
                <a:lnTo>
                  <a:pt x="389841" y="1003374"/>
                </a:lnTo>
                <a:lnTo>
                  <a:pt x="417411" y="1041485"/>
                </a:lnTo>
                <a:lnTo>
                  <a:pt x="445882" y="1079140"/>
                </a:lnTo>
                <a:lnTo>
                  <a:pt x="475256" y="1116324"/>
                </a:lnTo>
                <a:lnTo>
                  <a:pt x="505530" y="1153022"/>
                </a:lnTo>
                <a:lnTo>
                  <a:pt x="536707" y="1189220"/>
                </a:lnTo>
                <a:lnTo>
                  <a:pt x="568784" y="1224903"/>
                </a:lnTo>
                <a:lnTo>
                  <a:pt x="601764" y="1260056"/>
                </a:lnTo>
                <a:lnTo>
                  <a:pt x="635645" y="1294664"/>
                </a:lnTo>
                <a:lnTo>
                  <a:pt x="670253" y="1328545"/>
                </a:lnTo>
                <a:lnTo>
                  <a:pt x="705406" y="1361524"/>
                </a:lnTo>
                <a:lnTo>
                  <a:pt x="741089" y="1393602"/>
                </a:lnTo>
                <a:lnTo>
                  <a:pt x="777287" y="1424778"/>
                </a:lnTo>
                <a:lnTo>
                  <a:pt x="813985" y="1455053"/>
                </a:lnTo>
                <a:lnTo>
                  <a:pt x="851169" y="1484426"/>
                </a:lnTo>
                <a:lnTo>
                  <a:pt x="888824" y="1512898"/>
                </a:lnTo>
                <a:lnTo>
                  <a:pt x="926935" y="1540468"/>
                </a:lnTo>
                <a:lnTo>
                  <a:pt x="965487" y="1567136"/>
                </a:lnTo>
                <a:lnTo>
                  <a:pt x="1004466" y="1592903"/>
                </a:lnTo>
                <a:lnTo>
                  <a:pt x="1043857" y="1617767"/>
                </a:lnTo>
                <a:lnTo>
                  <a:pt x="1083644" y="1641731"/>
                </a:lnTo>
                <a:lnTo>
                  <a:pt x="1123815" y="1664792"/>
                </a:lnTo>
                <a:lnTo>
                  <a:pt x="1164352" y="1686952"/>
                </a:lnTo>
                <a:lnTo>
                  <a:pt x="1205243" y="1708210"/>
                </a:lnTo>
                <a:lnTo>
                  <a:pt x="1246472" y="1728566"/>
                </a:lnTo>
                <a:lnTo>
                  <a:pt x="1288024" y="1748020"/>
                </a:lnTo>
                <a:lnTo>
                  <a:pt x="1329884" y="1766573"/>
                </a:lnTo>
                <a:lnTo>
                  <a:pt x="1372039" y="1784224"/>
                </a:lnTo>
                <a:lnTo>
                  <a:pt x="1414472" y="1800973"/>
                </a:lnTo>
                <a:lnTo>
                  <a:pt x="1457170" y="1816819"/>
                </a:lnTo>
                <a:lnTo>
                  <a:pt x="1500118" y="1831764"/>
                </a:lnTo>
                <a:lnTo>
                  <a:pt x="1543300" y="1845808"/>
                </a:lnTo>
                <a:lnTo>
                  <a:pt x="1586703" y="1858949"/>
                </a:lnTo>
                <a:lnTo>
                  <a:pt x="1630310" y="1871188"/>
                </a:lnTo>
                <a:lnTo>
                  <a:pt x="1674109" y="1882525"/>
                </a:lnTo>
                <a:lnTo>
                  <a:pt x="1718083" y="1892960"/>
                </a:lnTo>
                <a:lnTo>
                  <a:pt x="1762218" y="1902494"/>
                </a:lnTo>
                <a:lnTo>
                  <a:pt x="1806499" y="1911125"/>
                </a:lnTo>
                <a:lnTo>
                  <a:pt x="1850912" y="1918854"/>
                </a:lnTo>
                <a:lnTo>
                  <a:pt x="1895442" y="1925681"/>
                </a:lnTo>
                <a:lnTo>
                  <a:pt x="1940074" y="1931606"/>
                </a:lnTo>
                <a:lnTo>
                  <a:pt x="1984793" y="1936628"/>
                </a:lnTo>
                <a:lnTo>
                  <a:pt x="2029585" y="1940749"/>
                </a:lnTo>
                <a:lnTo>
                  <a:pt x="2074435" y="1943967"/>
                </a:lnTo>
                <a:lnTo>
                  <a:pt x="2119327" y="1946283"/>
                </a:lnTo>
                <a:lnTo>
                  <a:pt x="2164248" y="1947697"/>
                </a:lnTo>
                <a:lnTo>
                  <a:pt x="2209183" y="1948209"/>
                </a:lnTo>
                <a:lnTo>
                  <a:pt x="2254116" y="1947819"/>
                </a:lnTo>
                <a:lnTo>
                  <a:pt x="2299033" y="1946526"/>
                </a:lnTo>
                <a:lnTo>
                  <a:pt x="2343920" y="1944331"/>
                </a:lnTo>
                <a:lnTo>
                  <a:pt x="2388761" y="1941234"/>
                </a:lnTo>
                <a:lnTo>
                  <a:pt x="2433542" y="1937234"/>
                </a:lnTo>
                <a:lnTo>
                  <a:pt x="2478248" y="1932332"/>
                </a:lnTo>
                <a:lnTo>
                  <a:pt x="2522864" y="1926528"/>
                </a:lnTo>
                <a:lnTo>
                  <a:pt x="2567376" y="1919821"/>
                </a:lnTo>
                <a:lnTo>
                  <a:pt x="2611768" y="1912212"/>
                </a:lnTo>
                <a:lnTo>
                  <a:pt x="2656027" y="1903700"/>
                </a:lnTo>
                <a:lnTo>
                  <a:pt x="2700137" y="1894286"/>
                </a:lnTo>
                <a:lnTo>
                  <a:pt x="2744083" y="1883969"/>
                </a:lnTo>
                <a:lnTo>
                  <a:pt x="2787851" y="1872750"/>
                </a:lnTo>
                <a:lnTo>
                  <a:pt x="2831426" y="1860629"/>
                </a:lnTo>
                <a:lnTo>
                  <a:pt x="2874793" y="1847605"/>
                </a:lnTo>
                <a:lnTo>
                  <a:pt x="2917938" y="1833678"/>
                </a:lnTo>
                <a:lnTo>
                  <a:pt x="2960846" y="1818849"/>
                </a:lnTo>
                <a:lnTo>
                  <a:pt x="3003502" y="1803117"/>
                </a:lnTo>
                <a:lnTo>
                  <a:pt x="3045891" y="1786483"/>
                </a:lnTo>
                <a:lnTo>
                  <a:pt x="3087998" y="1768946"/>
                </a:lnTo>
                <a:lnTo>
                  <a:pt x="3129809" y="1750506"/>
                </a:lnTo>
                <a:lnTo>
                  <a:pt x="3171309" y="1731164"/>
                </a:lnTo>
                <a:lnTo>
                  <a:pt x="3212484" y="1710919"/>
                </a:lnTo>
                <a:lnTo>
                  <a:pt x="3253318" y="1689771"/>
                </a:lnTo>
                <a:lnTo>
                  <a:pt x="3293796" y="1667720"/>
                </a:lnTo>
                <a:lnTo>
                  <a:pt x="3333905" y="1644767"/>
                </a:lnTo>
                <a:lnTo>
                  <a:pt x="3373629" y="1620911"/>
                </a:lnTo>
                <a:lnTo>
                  <a:pt x="3412953" y="1596152"/>
                </a:lnTo>
                <a:lnTo>
                  <a:pt x="3451863" y="1570491"/>
                </a:lnTo>
                <a:lnTo>
                  <a:pt x="3490344" y="1543926"/>
                </a:lnTo>
                <a:lnTo>
                  <a:pt x="3528381" y="1516459"/>
                </a:lnTo>
                <a:lnTo>
                  <a:pt x="3565960" y="1488089"/>
                </a:lnTo>
                <a:lnTo>
                  <a:pt x="3603066" y="1458815"/>
                </a:lnTo>
                <a:lnTo>
                  <a:pt x="3639683" y="1428639"/>
                </a:lnTo>
                <a:lnTo>
                  <a:pt x="3675798" y="1397561"/>
                </a:lnTo>
                <a:lnTo>
                  <a:pt x="3711395" y="1365579"/>
                </a:lnTo>
                <a:lnTo>
                  <a:pt x="3746460" y="1332694"/>
                </a:lnTo>
                <a:lnTo>
                  <a:pt x="3780977" y="1298906"/>
                </a:lnTo>
              </a:path>
            </a:pathLst>
          </a:custGeom>
          <a:ln w="6350">
            <a:solidFill>
              <a:srgbClr val="ED1C24"/>
            </a:solidFill>
          </a:ln>
        </p:spPr>
        <p:txBody>
          <a:bodyPr wrap="square" lIns="0" tIns="0" rIns="0" bIns="0" rtlCol="0"/>
          <a:lstStyle/>
          <a:p>
            <a:endParaRPr sz="1350" dirty="0"/>
          </a:p>
        </p:txBody>
      </p:sp>
      <p:sp>
        <p:nvSpPr>
          <p:cNvPr id="5" name="object 4">
            <a:extLst>
              <a:ext uri="{FF2B5EF4-FFF2-40B4-BE49-F238E27FC236}">
                <a16:creationId xmlns:a16="http://schemas.microsoft.com/office/drawing/2014/main" id="{A96D9D56-E03F-DC49-A3B4-519ED43E74A7}"/>
              </a:ext>
            </a:extLst>
          </p:cNvPr>
          <p:cNvSpPr/>
          <p:nvPr userDrawn="1"/>
        </p:nvSpPr>
        <p:spPr>
          <a:xfrm>
            <a:off x="4464215" y="3247521"/>
            <a:ext cx="3882473" cy="1895980"/>
          </a:xfrm>
          <a:custGeom>
            <a:avLst/>
            <a:gdLst/>
            <a:ahLst/>
            <a:cxnLst/>
            <a:rect l="l" t="t" r="r" b="b"/>
            <a:pathLst>
              <a:path w="6155690" h="3006090">
                <a:moveTo>
                  <a:pt x="6016057" y="3005819"/>
                </a:moveTo>
                <a:lnTo>
                  <a:pt x="6040872" y="2935837"/>
                </a:lnTo>
                <a:lnTo>
                  <a:pt x="6054799" y="2892692"/>
                </a:lnTo>
                <a:lnTo>
                  <a:pt x="6067823" y="2849325"/>
                </a:lnTo>
                <a:lnTo>
                  <a:pt x="6079945" y="2805750"/>
                </a:lnTo>
                <a:lnTo>
                  <a:pt x="6091164" y="2761982"/>
                </a:lnTo>
                <a:lnTo>
                  <a:pt x="6101480" y="2718036"/>
                </a:lnTo>
                <a:lnTo>
                  <a:pt x="6110894" y="2673926"/>
                </a:lnTo>
                <a:lnTo>
                  <a:pt x="6119406" y="2629668"/>
                </a:lnTo>
                <a:lnTo>
                  <a:pt x="6127015" y="2585275"/>
                </a:lnTo>
                <a:lnTo>
                  <a:pt x="6133722" y="2540764"/>
                </a:lnTo>
                <a:lnTo>
                  <a:pt x="6139526" y="2496147"/>
                </a:lnTo>
                <a:lnTo>
                  <a:pt x="6144428" y="2451442"/>
                </a:lnTo>
                <a:lnTo>
                  <a:pt x="6148428" y="2406661"/>
                </a:lnTo>
                <a:lnTo>
                  <a:pt x="6151525" y="2361820"/>
                </a:lnTo>
                <a:lnTo>
                  <a:pt x="6153720" y="2316933"/>
                </a:lnTo>
                <a:lnTo>
                  <a:pt x="6155013" y="2272016"/>
                </a:lnTo>
                <a:lnTo>
                  <a:pt x="6155404" y="2227083"/>
                </a:lnTo>
                <a:lnTo>
                  <a:pt x="6154892" y="2182148"/>
                </a:lnTo>
                <a:lnTo>
                  <a:pt x="6153478" y="2137227"/>
                </a:lnTo>
                <a:lnTo>
                  <a:pt x="6151161" y="2092335"/>
                </a:lnTo>
                <a:lnTo>
                  <a:pt x="6147943" y="2047485"/>
                </a:lnTo>
                <a:lnTo>
                  <a:pt x="6143823" y="2002693"/>
                </a:lnTo>
                <a:lnTo>
                  <a:pt x="6138800" y="1957974"/>
                </a:lnTo>
                <a:lnTo>
                  <a:pt x="6132875" y="1913342"/>
                </a:lnTo>
                <a:lnTo>
                  <a:pt x="6126048" y="1868812"/>
                </a:lnTo>
                <a:lnTo>
                  <a:pt x="6118319" y="1824399"/>
                </a:lnTo>
                <a:lnTo>
                  <a:pt x="6109688" y="1780117"/>
                </a:lnTo>
                <a:lnTo>
                  <a:pt x="6100155" y="1735982"/>
                </a:lnTo>
                <a:lnTo>
                  <a:pt x="6089719" y="1692008"/>
                </a:lnTo>
                <a:lnTo>
                  <a:pt x="6078382" y="1648209"/>
                </a:lnTo>
                <a:lnTo>
                  <a:pt x="6066143" y="1604601"/>
                </a:lnTo>
                <a:lnTo>
                  <a:pt x="6053002" y="1561199"/>
                </a:lnTo>
                <a:lnTo>
                  <a:pt x="6038959" y="1518016"/>
                </a:lnTo>
                <a:lnTo>
                  <a:pt x="6024014" y="1475068"/>
                </a:lnTo>
                <a:lnTo>
                  <a:pt x="6008167" y="1432370"/>
                </a:lnTo>
                <a:lnTo>
                  <a:pt x="5991418" y="1389937"/>
                </a:lnTo>
                <a:lnTo>
                  <a:pt x="5973767" y="1347782"/>
                </a:lnTo>
                <a:lnTo>
                  <a:pt x="5955215" y="1305921"/>
                </a:lnTo>
                <a:lnTo>
                  <a:pt x="5935760" y="1264369"/>
                </a:lnTo>
                <a:lnTo>
                  <a:pt x="5915404" y="1223140"/>
                </a:lnTo>
                <a:lnTo>
                  <a:pt x="5894146" y="1182249"/>
                </a:lnTo>
                <a:lnTo>
                  <a:pt x="5871986" y="1141710"/>
                </a:lnTo>
                <a:lnTo>
                  <a:pt x="5848925" y="1101540"/>
                </a:lnTo>
                <a:lnTo>
                  <a:pt x="5824962" y="1061752"/>
                </a:lnTo>
                <a:lnTo>
                  <a:pt x="5800097" y="1022361"/>
                </a:lnTo>
                <a:lnTo>
                  <a:pt x="5774330" y="983381"/>
                </a:lnTo>
                <a:lnTo>
                  <a:pt x="5747662" y="944829"/>
                </a:lnTo>
                <a:lnTo>
                  <a:pt x="5720092" y="906717"/>
                </a:lnTo>
                <a:lnTo>
                  <a:pt x="5691621" y="869062"/>
                </a:lnTo>
                <a:lnTo>
                  <a:pt x="5662247" y="831878"/>
                </a:lnTo>
                <a:lnTo>
                  <a:pt x="5631973" y="795179"/>
                </a:lnTo>
                <a:lnTo>
                  <a:pt x="5600796" y="758981"/>
                </a:lnTo>
                <a:lnTo>
                  <a:pt x="5568719" y="723297"/>
                </a:lnTo>
                <a:lnTo>
                  <a:pt x="5535739" y="688144"/>
                </a:lnTo>
                <a:lnTo>
                  <a:pt x="5501858" y="653535"/>
                </a:lnTo>
                <a:lnTo>
                  <a:pt x="5467250" y="619655"/>
                </a:lnTo>
                <a:lnTo>
                  <a:pt x="5432097" y="586676"/>
                </a:lnTo>
                <a:lnTo>
                  <a:pt x="5396414" y="554599"/>
                </a:lnTo>
                <a:lnTo>
                  <a:pt x="5360216" y="523423"/>
                </a:lnTo>
                <a:lnTo>
                  <a:pt x="5323518" y="493148"/>
                </a:lnTo>
                <a:lnTo>
                  <a:pt x="5286334" y="463776"/>
                </a:lnTo>
                <a:lnTo>
                  <a:pt x="5248679" y="435305"/>
                </a:lnTo>
                <a:lnTo>
                  <a:pt x="5210568" y="407735"/>
                </a:lnTo>
                <a:lnTo>
                  <a:pt x="5172016" y="381067"/>
                </a:lnTo>
                <a:lnTo>
                  <a:pt x="5133037" y="355301"/>
                </a:lnTo>
                <a:lnTo>
                  <a:pt x="5093646" y="330436"/>
                </a:lnTo>
                <a:lnTo>
                  <a:pt x="5053858" y="306474"/>
                </a:lnTo>
                <a:lnTo>
                  <a:pt x="5013687" y="283412"/>
                </a:lnTo>
                <a:lnTo>
                  <a:pt x="4973150" y="261253"/>
                </a:lnTo>
                <a:lnTo>
                  <a:pt x="4932259" y="239995"/>
                </a:lnTo>
                <a:lnTo>
                  <a:pt x="4891030" y="219640"/>
                </a:lnTo>
                <a:lnTo>
                  <a:pt x="4849478" y="200185"/>
                </a:lnTo>
                <a:lnTo>
                  <a:pt x="4807617" y="181633"/>
                </a:lnTo>
                <a:lnTo>
                  <a:pt x="4765462" y="163983"/>
                </a:lnTo>
                <a:lnTo>
                  <a:pt x="4723029" y="147234"/>
                </a:lnTo>
                <a:lnTo>
                  <a:pt x="4680331" y="131387"/>
                </a:lnTo>
                <a:lnTo>
                  <a:pt x="4637383" y="116443"/>
                </a:lnTo>
                <a:lnTo>
                  <a:pt x="4594200" y="102400"/>
                </a:lnTo>
                <a:lnTo>
                  <a:pt x="4550798" y="89259"/>
                </a:lnTo>
                <a:lnTo>
                  <a:pt x="4507190" y="77020"/>
                </a:lnTo>
                <a:lnTo>
                  <a:pt x="4463392" y="65683"/>
                </a:lnTo>
                <a:lnTo>
                  <a:pt x="4419417" y="55248"/>
                </a:lnTo>
                <a:lnTo>
                  <a:pt x="4375282" y="45715"/>
                </a:lnTo>
                <a:lnTo>
                  <a:pt x="4331000" y="37084"/>
                </a:lnTo>
                <a:lnTo>
                  <a:pt x="4286587" y="29355"/>
                </a:lnTo>
                <a:lnTo>
                  <a:pt x="4242057" y="22528"/>
                </a:lnTo>
                <a:lnTo>
                  <a:pt x="4197425" y="16603"/>
                </a:lnTo>
                <a:lnTo>
                  <a:pt x="4152706" y="11580"/>
                </a:lnTo>
                <a:lnTo>
                  <a:pt x="4107914" y="7460"/>
                </a:lnTo>
                <a:lnTo>
                  <a:pt x="4063064" y="4241"/>
                </a:lnTo>
                <a:lnTo>
                  <a:pt x="4018171" y="1925"/>
                </a:lnTo>
                <a:lnTo>
                  <a:pt x="3973250" y="511"/>
                </a:lnTo>
                <a:lnTo>
                  <a:pt x="3928316" y="0"/>
                </a:lnTo>
                <a:lnTo>
                  <a:pt x="3883382" y="390"/>
                </a:lnTo>
                <a:lnTo>
                  <a:pt x="3838465" y="1683"/>
                </a:lnTo>
                <a:lnTo>
                  <a:pt x="3793578" y="3878"/>
                </a:lnTo>
                <a:lnTo>
                  <a:pt x="3748737" y="6975"/>
                </a:lnTo>
                <a:lnTo>
                  <a:pt x="3703956" y="10975"/>
                </a:lnTo>
                <a:lnTo>
                  <a:pt x="3659250" y="15877"/>
                </a:lnTo>
                <a:lnTo>
                  <a:pt x="3614634" y="21681"/>
                </a:lnTo>
                <a:lnTo>
                  <a:pt x="3570122" y="28388"/>
                </a:lnTo>
                <a:lnTo>
                  <a:pt x="3525729" y="35997"/>
                </a:lnTo>
                <a:lnTo>
                  <a:pt x="3481471" y="44508"/>
                </a:lnTo>
                <a:lnTo>
                  <a:pt x="3437361" y="53922"/>
                </a:lnTo>
                <a:lnTo>
                  <a:pt x="3393414" y="64238"/>
                </a:lnTo>
                <a:lnTo>
                  <a:pt x="3349646" y="75457"/>
                </a:lnTo>
                <a:lnTo>
                  <a:pt x="3306071" y="87579"/>
                </a:lnTo>
                <a:lnTo>
                  <a:pt x="3262704" y="100603"/>
                </a:lnTo>
                <a:lnTo>
                  <a:pt x="3219559" y="114529"/>
                </a:lnTo>
                <a:lnTo>
                  <a:pt x="3176651" y="129358"/>
                </a:lnTo>
                <a:lnTo>
                  <a:pt x="3133996" y="145090"/>
                </a:lnTo>
                <a:lnTo>
                  <a:pt x="3091607" y="161724"/>
                </a:lnTo>
                <a:lnTo>
                  <a:pt x="3049500" y="179260"/>
                </a:lnTo>
                <a:lnTo>
                  <a:pt x="3007689" y="197700"/>
                </a:lnTo>
                <a:lnTo>
                  <a:pt x="2966189" y="217042"/>
                </a:lnTo>
                <a:lnTo>
                  <a:pt x="2925014" y="237287"/>
                </a:lnTo>
                <a:lnTo>
                  <a:pt x="2884181" y="258434"/>
                </a:lnTo>
                <a:lnTo>
                  <a:pt x="2843702" y="280484"/>
                </a:lnTo>
                <a:lnTo>
                  <a:pt x="2803594" y="303437"/>
                </a:lnTo>
                <a:lnTo>
                  <a:pt x="2763870" y="327293"/>
                </a:lnTo>
                <a:lnTo>
                  <a:pt x="2724546" y="352051"/>
                </a:lnTo>
                <a:lnTo>
                  <a:pt x="2685636" y="377713"/>
                </a:lnTo>
                <a:lnTo>
                  <a:pt x="2647156" y="404277"/>
                </a:lnTo>
                <a:lnTo>
                  <a:pt x="2609119" y="431744"/>
                </a:lnTo>
                <a:lnTo>
                  <a:pt x="2571540" y="460113"/>
                </a:lnTo>
                <a:lnTo>
                  <a:pt x="2534435" y="489386"/>
                </a:lnTo>
                <a:lnTo>
                  <a:pt x="2497818" y="519562"/>
                </a:lnTo>
                <a:lnTo>
                  <a:pt x="2461704" y="550640"/>
                </a:lnTo>
                <a:lnTo>
                  <a:pt x="2426107" y="582622"/>
                </a:lnTo>
                <a:lnTo>
                  <a:pt x="2391043" y="615506"/>
                </a:lnTo>
                <a:lnTo>
                  <a:pt x="2356526" y="649293"/>
                </a:lnTo>
                <a:lnTo>
                  <a:pt x="0" y="3005819"/>
                </a:lnTo>
              </a:path>
            </a:pathLst>
          </a:custGeom>
          <a:ln w="6350">
            <a:solidFill>
              <a:srgbClr val="ED1C24"/>
            </a:solidFill>
          </a:ln>
        </p:spPr>
        <p:txBody>
          <a:bodyPr wrap="square" lIns="0" tIns="0" rIns="0" bIns="0" rtlCol="0"/>
          <a:lstStyle/>
          <a:p>
            <a:endParaRPr sz="1350" dirty="0"/>
          </a:p>
        </p:txBody>
      </p:sp>
      <p:sp>
        <p:nvSpPr>
          <p:cNvPr id="6" name="object 26">
            <a:extLst>
              <a:ext uri="{FF2B5EF4-FFF2-40B4-BE49-F238E27FC236}">
                <a16:creationId xmlns:a16="http://schemas.microsoft.com/office/drawing/2014/main" id="{1291BB34-8C9E-DD4A-AC53-B7FA43429A18}"/>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7" name="object 27">
            <a:extLst>
              <a:ext uri="{FF2B5EF4-FFF2-40B4-BE49-F238E27FC236}">
                <a16:creationId xmlns:a16="http://schemas.microsoft.com/office/drawing/2014/main" id="{7687F94E-4AAF-9345-BD7F-398DFACDBAD4}"/>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412021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398954-F4F4-4E4E-A12F-478BBDBC8852}"/>
              </a:ext>
            </a:extLst>
          </p:cNvPr>
          <p:cNvSpPr/>
          <p:nvPr userDrawn="1"/>
        </p:nvSpPr>
        <p:spPr>
          <a:xfrm>
            <a:off x="0" y="0"/>
            <a:ext cx="9144000" cy="51435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cxnSp>
        <p:nvCxnSpPr>
          <p:cNvPr id="4" name="Straight Connector 3">
            <a:extLst>
              <a:ext uri="{FF2B5EF4-FFF2-40B4-BE49-F238E27FC236}">
                <a16:creationId xmlns:a16="http://schemas.microsoft.com/office/drawing/2014/main" id="{1CABBB90-FF35-6A42-A4A4-94C4211146EE}"/>
              </a:ext>
            </a:extLst>
          </p:cNvPr>
          <p:cNvCxnSpPr/>
          <p:nvPr userDrawn="1"/>
        </p:nvCxnSpPr>
        <p:spPr>
          <a:xfrm>
            <a:off x="1077145" y="-8907"/>
            <a:ext cx="0" cy="133065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1FBC605-8467-B94B-A1BC-E1ACF724E370}"/>
              </a:ext>
            </a:extLst>
          </p:cNvPr>
          <p:cNvCxnSpPr>
            <a:cxnSpLocks/>
          </p:cNvCxnSpPr>
          <p:nvPr userDrawn="1"/>
        </p:nvCxnSpPr>
        <p:spPr>
          <a:xfrm>
            <a:off x="2353495" y="-8907"/>
            <a:ext cx="0" cy="452628"/>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C167CEF-D39F-7D4F-BE3E-C61A375C5DE1}"/>
              </a:ext>
            </a:extLst>
          </p:cNvPr>
          <p:cNvCxnSpPr>
            <a:cxnSpLocks/>
          </p:cNvCxnSpPr>
          <p:nvPr userDrawn="1"/>
        </p:nvCxnSpPr>
        <p:spPr>
          <a:xfrm>
            <a:off x="4934966" y="-8907"/>
            <a:ext cx="0" cy="162534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594AD9-6107-5549-BDB1-B3D971891F6B}"/>
              </a:ext>
            </a:extLst>
          </p:cNvPr>
          <p:cNvCxnSpPr>
            <a:cxnSpLocks/>
          </p:cNvCxnSpPr>
          <p:nvPr userDrawn="1"/>
        </p:nvCxnSpPr>
        <p:spPr>
          <a:xfrm>
            <a:off x="3631655" y="4632612"/>
            <a:ext cx="0" cy="501982"/>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4451BD3-BA6C-6242-A503-53F64B125C21}"/>
              </a:ext>
            </a:extLst>
          </p:cNvPr>
          <p:cNvCxnSpPr>
            <a:cxnSpLocks/>
          </p:cNvCxnSpPr>
          <p:nvPr userDrawn="1"/>
        </p:nvCxnSpPr>
        <p:spPr>
          <a:xfrm>
            <a:off x="6187976" y="-8907"/>
            <a:ext cx="0" cy="20069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B5395D-4AC8-A34B-906E-DC55B497968F}"/>
              </a:ext>
            </a:extLst>
          </p:cNvPr>
          <p:cNvCxnSpPr>
            <a:cxnSpLocks/>
          </p:cNvCxnSpPr>
          <p:nvPr userDrawn="1"/>
        </p:nvCxnSpPr>
        <p:spPr>
          <a:xfrm>
            <a:off x="7459279" y="4992094"/>
            <a:ext cx="0" cy="142499"/>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2ABA6C-894C-5940-87E3-0A7CFC4E5466}"/>
              </a:ext>
            </a:extLst>
          </p:cNvPr>
          <p:cNvCxnSpPr>
            <a:cxnSpLocks/>
          </p:cNvCxnSpPr>
          <p:nvPr userDrawn="1"/>
        </p:nvCxnSpPr>
        <p:spPr>
          <a:xfrm>
            <a:off x="8725274" y="-8907"/>
            <a:ext cx="0" cy="51435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object 26">
            <a:extLst>
              <a:ext uri="{FF2B5EF4-FFF2-40B4-BE49-F238E27FC236}">
                <a16:creationId xmlns:a16="http://schemas.microsoft.com/office/drawing/2014/main" id="{2AF1CAEB-C6EA-7F4D-9F62-07495A327FEF}"/>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2" name="object 27">
            <a:extLst>
              <a:ext uri="{FF2B5EF4-FFF2-40B4-BE49-F238E27FC236}">
                <a16:creationId xmlns:a16="http://schemas.microsoft.com/office/drawing/2014/main" id="{86A47762-B8B8-9D43-AC8C-61CBEC4FE51D}"/>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543506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B0B0A96-0525-EC42-81F7-A6370C7CD463}"/>
              </a:ext>
            </a:extLst>
          </p:cNvPr>
          <p:cNvCxnSpPr/>
          <p:nvPr userDrawn="1"/>
        </p:nvCxnSpPr>
        <p:spPr>
          <a:xfrm>
            <a:off x="1077145" y="-8907"/>
            <a:ext cx="0" cy="133065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9369A-17AD-0647-A830-2C363C2C79F1}"/>
              </a:ext>
            </a:extLst>
          </p:cNvPr>
          <p:cNvCxnSpPr>
            <a:cxnSpLocks/>
          </p:cNvCxnSpPr>
          <p:nvPr userDrawn="1"/>
        </p:nvCxnSpPr>
        <p:spPr>
          <a:xfrm>
            <a:off x="2353495" y="-8907"/>
            <a:ext cx="0" cy="452628"/>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7FE9E1-DB28-0345-89FE-95DACFEE5B54}"/>
              </a:ext>
            </a:extLst>
          </p:cNvPr>
          <p:cNvCxnSpPr>
            <a:cxnSpLocks/>
          </p:cNvCxnSpPr>
          <p:nvPr userDrawn="1"/>
        </p:nvCxnSpPr>
        <p:spPr>
          <a:xfrm>
            <a:off x="4934966" y="-8907"/>
            <a:ext cx="0" cy="162534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4C30E9-CF2B-994A-A036-794613DFE23D}"/>
              </a:ext>
            </a:extLst>
          </p:cNvPr>
          <p:cNvCxnSpPr>
            <a:cxnSpLocks/>
          </p:cNvCxnSpPr>
          <p:nvPr userDrawn="1"/>
        </p:nvCxnSpPr>
        <p:spPr>
          <a:xfrm>
            <a:off x="3631655" y="4632612"/>
            <a:ext cx="0" cy="501982"/>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951913-2D3C-6542-B9AB-ECA2E0AF1C17}"/>
              </a:ext>
            </a:extLst>
          </p:cNvPr>
          <p:cNvCxnSpPr>
            <a:cxnSpLocks/>
          </p:cNvCxnSpPr>
          <p:nvPr userDrawn="1"/>
        </p:nvCxnSpPr>
        <p:spPr>
          <a:xfrm>
            <a:off x="6187976" y="-8907"/>
            <a:ext cx="0" cy="20069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92F496D-AD10-C74E-8CC1-CAA8C48FFA93}"/>
              </a:ext>
            </a:extLst>
          </p:cNvPr>
          <p:cNvCxnSpPr>
            <a:cxnSpLocks/>
          </p:cNvCxnSpPr>
          <p:nvPr userDrawn="1"/>
        </p:nvCxnSpPr>
        <p:spPr>
          <a:xfrm>
            <a:off x="7459279" y="4992094"/>
            <a:ext cx="0" cy="142499"/>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EE8157-D55D-AF4D-8C39-81763BC2B8D8}"/>
              </a:ext>
            </a:extLst>
          </p:cNvPr>
          <p:cNvCxnSpPr>
            <a:cxnSpLocks/>
          </p:cNvCxnSpPr>
          <p:nvPr userDrawn="1"/>
        </p:nvCxnSpPr>
        <p:spPr>
          <a:xfrm>
            <a:off x="8725274" y="-8907"/>
            <a:ext cx="0" cy="51435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0" name="object 26">
            <a:extLst>
              <a:ext uri="{FF2B5EF4-FFF2-40B4-BE49-F238E27FC236}">
                <a16:creationId xmlns:a16="http://schemas.microsoft.com/office/drawing/2014/main" id="{4491B401-4483-EB40-AAEC-9A0E4DF3CF3E}"/>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1" name="object 27">
            <a:extLst>
              <a:ext uri="{FF2B5EF4-FFF2-40B4-BE49-F238E27FC236}">
                <a16:creationId xmlns:a16="http://schemas.microsoft.com/office/drawing/2014/main" id="{4783AC79-94E2-BF48-AC38-0D14F6197C13}"/>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71501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0B613-9F3C-3C40-9DCA-A4E06F9E590C}"/>
              </a:ext>
            </a:extLst>
          </p:cNvPr>
          <p:cNvSpPr/>
          <p:nvPr userDrawn="1"/>
        </p:nvSpPr>
        <p:spPr>
          <a:xfrm>
            <a:off x="0" y="0"/>
            <a:ext cx="9144000" cy="5143500"/>
          </a:xfrm>
          <a:prstGeom prst="rect">
            <a:avLst/>
          </a:prstGeom>
          <a:solidFill>
            <a:srgbClr val="F0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cxnSp>
        <p:nvCxnSpPr>
          <p:cNvPr id="4" name="Straight Connector 3">
            <a:extLst>
              <a:ext uri="{FF2B5EF4-FFF2-40B4-BE49-F238E27FC236}">
                <a16:creationId xmlns:a16="http://schemas.microsoft.com/office/drawing/2014/main" id="{2287E7B2-2CFE-214F-9F51-5327616628DC}"/>
              </a:ext>
            </a:extLst>
          </p:cNvPr>
          <p:cNvCxnSpPr/>
          <p:nvPr userDrawn="1"/>
        </p:nvCxnSpPr>
        <p:spPr>
          <a:xfrm>
            <a:off x="1032613" y="0"/>
            <a:ext cx="0" cy="13306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2E6674E-BE2A-5A40-A378-A83E456ADAAA}"/>
              </a:ext>
            </a:extLst>
          </p:cNvPr>
          <p:cNvCxnSpPr>
            <a:cxnSpLocks/>
          </p:cNvCxnSpPr>
          <p:nvPr userDrawn="1"/>
        </p:nvCxnSpPr>
        <p:spPr>
          <a:xfrm>
            <a:off x="2308963" y="0"/>
            <a:ext cx="0" cy="4526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D14440-17E0-3348-8BD0-DA4AB8D26703}"/>
              </a:ext>
            </a:extLst>
          </p:cNvPr>
          <p:cNvCxnSpPr>
            <a:cxnSpLocks/>
          </p:cNvCxnSpPr>
          <p:nvPr userDrawn="1"/>
        </p:nvCxnSpPr>
        <p:spPr>
          <a:xfrm>
            <a:off x="4890434" y="0"/>
            <a:ext cx="0" cy="16253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3931B1-F4E3-A24B-886C-DA5215E17033}"/>
              </a:ext>
            </a:extLst>
          </p:cNvPr>
          <p:cNvCxnSpPr>
            <a:cxnSpLocks/>
          </p:cNvCxnSpPr>
          <p:nvPr userDrawn="1"/>
        </p:nvCxnSpPr>
        <p:spPr>
          <a:xfrm>
            <a:off x="3587123" y="4641519"/>
            <a:ext cx="0" cy="5019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5DDC8C-70AD-9741-BDD5-B5794453BB59}"/>
              </a:ext>
            </a:extLst>
          </p:cNvPr>
          <p:cNvCxnSpPr>
            <a:cxnSpLocks/>
          </p:cNvCxnSpPr>
          <p:nvPr userDrawn="1"/>
        </p:nvCxnSpPr>
        <p:spPr>
          <a:xfrm>
            <a:off x="6143444" y="0"/>
            <a:ext cx="0" cy="20069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4C0A96-DC63-7C4D-8248-381E3AC5B388}"/>
              </a:ext>
            </a:extLst>
          </p:cNvPr>
          <p:cNvCxnSpPr>
            <a:cxnSpLocks/>
          </p:cNvCxnSpPr>
          <p:nvPr userDrawn="1"/>
        </p:nvCxnSpPr>
        <p:spPr>
          <a:xfrm>
            <a:off x="7414747" y="4417359"/>
            <a:ext cx="0" cy="726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BA3497-EEE2-3F4D-9591-B084AC13F99E}"/>
              </a:ext>
            </a:extLst>
          </p:cNvPr>
          <p:cNvCxnSpPr>
            <a:cxnSpLocks/>
          </p:cNvCxnSpPr>
          <p:nvPr userDrawn="1"/>
        </p:nvCxnSpPr>
        <p:spPr>
          <a:xfrm>
            <a:off x="8680742" y="0"/>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bject 5">
            <a:extLst>
              <a:ext uri="{FF2B5EF4-FFF2-40B4-BE49-F238E27FC236}">
                <a16:creationId xmlns:a16="http://schemas.microsoft.com/office/drawing/2014/main" id="{6F74BFBE-32EA-1B4F-B136-143F1295467E}"/>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FFFFFF"/>
          </a:solidFill>
        </p:spPr>
        <p:txBody>
          <a:bodyPr wrap="square" lIns="0" tIns="0" rIns="0" bIns="0" rtlCol="0"/>
          <a:lstStyle/>
          <a:p>
            <a:endParaRPr sz="1350"/>
          </a:p>
        </p:txBody>
      </p:sp>
      <p:sp>
        <p:nvSpPr>
          <p:cNvPr id="12" name="object 6">
            <a:extLst>
              <a:ext uri="{FF2B5EF4-FFF2-40B4-BE49-F238E27FC236}">
                <a16:creationId xmlns:a16="http://schemas.microsoft.com/office/drawing/2014/main" id="{7A90E435-2ADB-114A-A3A9-E2D558C75D45}"/>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3174247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E2260-845B-AE40-AA98-E95DDD719429}"/>
              </a:ext>
            </a:extLst>
          </p:cNvPr>
          <p:cNvSpPr/>
          <p:nvPr userDrawn="1"/>
        </p:nvSpPr>
        <p:spPr>
          <a:xfrm>
            <a:off x="1" y="0"/>
            <a:ext cx="9144000" cy="51435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AF12DA77-A381-D74D-ADEB-393E2E393B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427434" y="4371537"/>
            <a:ext cx="1025127" cy="233801"/>
          </a:xfrm>
          <a:prstGeom prst="rect">
            <a:avLst/>
          </a:prstGeom>
        </p:spPr>
      </p:pic>
      <p:cxnSp>
        <p:nvCxnSpPr>
          <p:cNvPr id="5" name="Straight Connector 4">
            <a:extLst>
              <a:ext uri="{FF2B5EF4-FFF2-40B4-BE49-F238E27FC236}">
                <a16:creationId xmlns:a16="http://schemas.microsoft.com/office/drawing/2014/main" id="{63DF077A-8B45-924E-A0F5-ADB3C9A9C7FD}"/>
              </a:ext>
            </a:extLst>
          </p:cNvPr>
          <p:cNvCxnSpPr>
            <a:cxnSpLocks/>
          </p:cNvCxnSpPr>
          <p:nvPr userDrawn="1"/>
        </p:nvCxnSpPr>
        <p:spPr>
          <a:xfrm>
            <a:off x="6364673" y="0"/>
            <a:ext cx="0" cy="370428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9E905E-BC70-8C4E-BE3F-B60FEC7E0883}"/>
              </a:ext>
            </a:extLst>
          </p:cNvPr>
          <p:cNvCxnSpPr>
            <a:cxnSpLocks/>
          </p:cNvCxnSpPr>
          <p:nvPr userDrawn="1"/>
        </p:nvCxnSpPr>
        <p:spPr>
          <a:xfrm>
            <a:off x="7475188" y="0"/>
            <a:ext cx="0" cy="4314515"/>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BB73D9-C13C-8C46-A3E4-EF066AD9E5BD}"/>
              </a:ext>
            </a:extLst>
          </p:cNvPr>
          <p:cNvCxnSpPr>
            <a:cxnSpLocks/>
          </p:cNvCxnSpPr>
          <p:nvPr userDrawn="1"/>
        </p:nvCxnSpPr>
        <p:spPr>
          <a:xfrm>
            <a:off x="8585703" y="517469"/>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8" name="object 26">
            <a:extLst>
              <a:ext uri="{FF2B5EF4-FFF2-40B4-BE49-F238E27FC236}">
                <a16:creationId xmlns:a16="http://schemas.microsoft.com/office/drawing/2014/main" id="{8066B2A7-5DF6-5446-904C-5885005D5003}"/>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9" name="object 27">
            <a:extLst>
              <a:ext uri="{FF2B5EF4-FFF2-40B4-BE49-F238E27FC236}">
                <a16:creationId xmlns:a16="http://schemas.microsoft.com/office/drawing/2014/main" id="{78C2F946-2FF5-4044-8308-AF14EE77B6D5}"/>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415901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11427A-59BB-A54B-8951-A2E79AA88D21}"/>
              </a:ext>
            </a:extLst>
          </p:cNvPr>
          <p:cNvSpPr/>
          <p:nvPr userDrawn="1"/>
        </p:nvSpPr>
        <p:spPr>
          <a:xfrm>
            <a:off x="-70597" y="0"/>
            <a:ext cx="9214597" cy="52140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cxnSp>
        <p:nvCxnSpPr>
          <p:cNvPr id="4" name="Straight Connector 3">
            <a:extLst>
              <a:ext uri="{FF2B5EF4-FFF2-40B4-BE49-F238E27FC236}">
                <a16:creationId xmlns:a16="http://schemas.microsoft.com/office/drawing/2014/main" id="{ECAB19AB-A5F7-BF49-AB30-686DA5B1EF8D}"/>
              </a:ext>
            </a:extLst>
          </p:cNvPr>
          <p:cNvCxnSpPr>
            <a:cxnSpLocks/>
          </p:cNvCxnSpPr>
          <p:nvPr userDrawn="1"/>
        </p:nvCxnSpPr>
        <p:spPr>
          <a:xfrm>
            <a:off x="2276475" y="2187104"/>
            <a:ext cx="0" cy="30521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9B416B-F2A8-CA48-94C6-1816F63A2E7C}"/>
              </a:ext>
            </a:extLst>
          </p:cNvPr>
          <p:cNvCxnSpPr/>
          <p:nvPr userDrawn="1"/>
        </p:nvCxnSpPr>
        <p:spPr>
          <a:xfrm>
            <a:off x="4551829" y="-988"/>
            <a:ext cx="0" cy="43761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B694D0-85EB-8E41-82D3-E723860B1D2B}"/>
              </a:ext>
            </a:extLst>
          </p:cNvPr>
          <p:cNvCxnSpPr>
            <a:cxnSpLocks/>
          </p:cNvCxnSpPr>
          <p:nvPr userDrawn="1"/>
        </p:nvCxnSpPr>
        <p:spPr>
          <a:xfrm>
            <a:off x="6861672" y="1"/>
            <a:ext cx="0" cy="245072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F41694-BB9C-DB4C-BD89-0647DBAFACB9}"/>
              </a:ext>
            </a:extLst>
          </p:cNvPr>
          <p:cNvCxnSpPr/>
          <p:nvPr userDrawn="1"/>
        </p:nvCxnSpPr>
        <p:spPr>
          <a:xfrm>
            <a:off x="9144000" y="-988"/>
            <a:ext cx="0" cy="43761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02AA72-F495-C04C-9765-B1B261D9B43D}"/>
              </a:ext>
            </a:extLst>
          </p:cNvPr>
          <p:cNvCxnSpPr>
            <a:cxnSpLocks/>
          </p:cNvCxnSpPr>
          <p:nvPr userDrawn="1"/>
        </p:nvCxnSpPr>
        <p:spPr>
          <a:xfrm>
            <a:off x="110621" y="-989"/>
            <a:ext cx="0" cy="102968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object 26">
            <a:extLst>
              <a:ext uri="{FF2B5EF4-FFF2-40B4-BE49-F238E27FC236}">
                <a16:creationId xmlns:a16="http://schemas.microsoft.com/office/drawing/2014/main" id="{06D36B2A-8CFF-FC45-96D6-56342B738BF7}"/>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0" name="object 27">
            <a:extLst>
              <a:ext uri="{FF2B5EF4-FFF2-40B4-BE49-F238E27FC236}">
                <a16:creationId xmlns:a16="http://schemas.microsoft.com/office/drawing/2014/main" id="{09F2D1FA-9996-8641-B2E5-D8259ADB7BB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417508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2F6454-2000-EA44-98DC-CD0E3246EB09}"/>
              </a:ext>
            </a:extLst>
          </p:cNvPr>
          <p:cNvSpPr/>
          <p:nvPr userDrawn="1"/>
        </p:nvSpPr>
        <p:spPr>
          <a:xfrm>
            <a:off x="-70597" y="0"/>
            <a:ext cx="9214597" cy="5214097"/>
          </a:xfrm>
          <a:prstGeom prst="rect">
            <a:avLst/>
          </a:prstGeom>
          <a:solidFill>
            <a:srgbClr val="EA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cxnSp>
        <p:nvCxnSpPr>
          <p:cNvPr id="4" name="Straight Connector 3">
            <a:extLst>
              <a:ext uri="{FF2B5EF4-FFF2-40B4-BE49-F238E27FC236}">
                <a16:creationId xmlns:a16="http://schemas.microsoft.com/office/drawing/2014/main" id="{B7454FE8-5C91-834E-84AE-A34F4DD66D7E}"/>
              </a:ext>
            </a:extLst>
          </p:cNvPr>
          <p:cNvCxnSpPr>
            <a:cxnSpLocks/>
          </p:cNvCxnSpPr>
          <p:nvPr userDrawn="1"/>
        </p:nvCxnSpPr>
        <p:spPr>
          <a:xfrm>
            <a:off x="2276475" y="2187104"/>
            <a:ext cx="0" cy="30521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DDF2C8-DC92-1D4E-8484-D6D9C9F94CED}"/>
              </a:ext>
            </a:extLst>
          </p:cNvPr>
          <p:cNvCxnSpPr/>
          <p:nvPr userDrawn="1"/>
        </p:nvCxnSpPr>
        <p:spPr>
          <a:xfrm>
            <a:off x="4551829" y="-988"/>
            <a:ext cx="0" cy="43761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5CA96DD-C865-6742-9CC5-8D445492C6EE}"/>
              </a:ext>
            </a:extLst>
          </p:cNvPr>
          <p:cNvCxnSpPr>
            <a:cxnSpLocks/>
          </p:cNvCxnSpPr>
          <p:nvPr userDrawn="1"/>
        </p:nvCxnSpPr>
        <p:spPr>
          <a:xfrm>
            <a:off x="6861672" y="1"/>
            <a:ext cx="0" cy="245072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50CA40-33CD-024C-B596-6255E68B803C}"/>
              </a:ext>
            </a:extLst>
          </p:cNvPr>
          <p:cNvCxnSpPr/>
          <p:nvPr userDrawn="1"/>
        </p:nvCxnSpPr>
        <p:spPr>
          <a:xfrm>
            <a:off x="9144000" y="-988"/>
            <a:ext cx="0" cy="43761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BBC1A6-0FFC-F440-8473-08AB3867118C}"/>
              </a:ext>
            </a:extLst>
          </p:cNvPr>
          <p:cNvCxnSpPr>
            <a:cxnSpLocks/>
          </p:cNvCxnSpPr>
          <p:nvPr userDrawn="1"/>
        </p:nvCxnSpPr>
        <p:spPr>
          <a:xfrm>
            <a:off x="110621" y="-989"/>
            <a:ext cx="0" cy="102968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object 5">
            <a:extLst>
              <a:ext uri="{FF2B5EF4-FFF2-40B4-BE49-F238E27FC236}">
                <a16:creationId xmlns:a16="http://schemas.microsoft.com/office/drawing/2014/main" id="{BC0934C7-38C2-6F49-AC1F-FAE22CD5D923}"/>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FFFFFF"/>
          </a:solidFill>
        </p:spPr>
        <p:txBody>
          <a:bodyPr wrap="square" lIns="0" tIns="0" rIns="0" bIns="0" rtlCol="0"/>
          <a:lstStyle/>
          <a:p>
            <a:endParaRPr sz="1350"/>
          </a:p>
        </p:txBody>
      </p:sp>
      <p:sp>
        <p:nvSpPr>
          <p:cNvPr id="10" name="object 6">
            <a:extLst>
              <a:ext uri="{FF2B5EF4-FFF2-40B4-BE49-F238E27FC236}">
                <a16:creationId xmlns:a16="http://schemas.microsoft.com/office/drawing/2014/main" id="{49815C2F-D891-3B4F-91E0-33F17C77C070}"/>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ED1C24"/>
          </a:solidFill>
        </p:spPr>
        <p:txBody>
          <a:bodyPr wrap="square" lIns="0" tIns="0" rIns="0" bIns="0" rtlCol="0"/>
          <a:lstStyle/>
          <a:p>
            <a:endParaRPr sz="1350"/>
          </a:p>
        </p:txBody>
      </p:sp>
    </p:spTree>
    <p:extLst>
      <p:ext uri="{BB962C8B-B14F-4D97-AF65-F5344CB8AC3E}">
        <p14:creationId xmlns:p14="http://schemas.microsoft.com/office/powerpoint/2010/main" val="3206685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3AC8D7-B42F-434F-A906-7C8946D485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41688" y="0"/>
            <a:ext cx="5802313" cy="5143500"/>
          </a:xfrm>
          <a:prstGeom prst="rect">
            <a:avLst/>
          </a:prstGeom>
        </p:spPr>
      </p:pic>
      <p:sp>
        <p:nvSpPr>
          <p:cNvPr id="25" name="object 23">
            <a:extLst>
              <a:ext uri="{FF2B5EF4-FFF2-40B4-BE49-F238E27FC236}">
                <a16:creationId xmlns:a16="http://schemas.microsoft.com/office/drawing/2014/main" id="{9D42B3F9-46B4-9A45-868B-CA709FB9ED12}"/>
              </a:ext>
            </a:extLst>
          </p:cNvPr>
          <p:cNvSpPr/>
          <p:nvPr userDrawn="1"/>
        </p:nvSpPr>
        <p:spPr>
          <a:xfrm>
            <a:off x="8094558" y="2493319"/>
            <a:ext cx="1134890" cy="357055"/>
          </a:xfrm>
          <a:custGeom>
            <a:avLst/>
            <a:gdLst/>
            <a:ahLst/>
            <a:cxnLst/>
            <a:rect l="l" t="t" r="r" b="b"/>
            <a:pathLst>
              <a:path w="1424940" h="448310">
                <a:moveTo>
                  <a:pt x="0" y="447677"/>
                </a:moveTo>
                <a:lnTo>
                  <a:pt x="48426" y="447215"/>
                </a:lnTo>
                <a:lnTo>
                  <a:pt x="96628" y="445836"/>
                </a:lnTo>
                <a:lnTo>
                  <a:pt x="144598" y="443548"/>
                </a:lnTo>
                <a:lnTo>
                  <a:pt x="192326" y="440359"/>
                </a:lnTo>
                <a:lnTo>
                  <a:pt x="239804" y="436278"/>
                </a:lnTo>
                <a:lnTo>
                  <a:pt x="287024" y="431313"/>
                </a:lnTo>
                <a:lnTo>
                  <a:pt x="333978" y="425472"/>
                </a:lnTo>
                <a:lnTo>
                  <a:pt x="380658" y="418764"/>
                </a:lnTo>
                <a:lnTo>
                  <a:pt x="427054" y="411196"/>
                </a:lnTo>
                <a:lnTo>
                  <a:pt x="473159" y="402778"/>
                </a:lnTo>
                <a:lnTo>
                  <a:pt x="518964" y="393518"/>
                </a:lnTo>
                <a:lnTo>
                  <a:pt x="564461" y="383424"/>
                </a:lnTo>
                <a:lnTo>
                  <a:pt x="609642" y="372504"/>
                </a:lnTo>
                <a:lnTo>
                  <a:pt x="654498" y="360767"/>
                </a:lnTo>
                <a:lnTo>
                  <a:pt x="699021" y="348221"/>
                </a:lnTo>
                <a:lnTo>
                  <a:pt x="743202" y="334874"/>
                </a:lnTo>
                <a:lnTo>
                  <a:pt x="787034" y="320735"/>
                </a:lnTo>
                <a:lnTo>
                  <a:pt x="830508" y="305813"/>
                </a:lnTo>
                <a:lnTo>
                  <a:pt x="873615" y="290114"/>
                </a:lnTo>
                <a:lnTo>
                  <a:pt x="916347" y="273649"/>
                </a:lnTo>
                <a:lnTo>
                  <a:pt x="958696" y="256425"/>
                </a:lnTo>
                <a:lnTo>
                  <a:pt x="1000653" y="238450"/>
                </a:lnTo>
                <a:lnTo>
                  <a:pt x="1042211" y="219733"/>
                </a:lnTo>
                <a:lnTo>
                  <a:pt x="1083360" y="200282"/>
                </a:lnTo>
                <a:lnTo>
                  <a:pt x="1124093" y="180106"/>
                </a:lnTo>
                <a:lnTo>
                  <a:pt x="1164400" y="159213"/>
                </a:lnTo>
                <a:lnTo>
                  <a:pt x="1204275" y="137611"/>
                </a:lnTo>
                <a:lnTo>
                  <a:pt x="1243708" y="115308"/>
                </a:lnTo>
                <a:lnTo>
                  <a:pt x="1282691" y="92314"/>
                </a:lnTo>
                <a:lnTo>
                  <a:pt x="1321215" y="68636"/>
                </a:lnTo>
                <a:lnTo>
                  <a:pt x="1359273" y="44282"/>
                </a:lnTo>
                <a:lnTo>
                  <a:pt x="1396856" y="19261"/>
                </a:lnTo>
                <a:lnTo>
                  <a:pt x="1424684" y="0"/>
                </a:lnTo>
              </a:path>
            </a:pathLst>
          </a:custGeom>
          <a:ln w="6350">
            <a:solidFill>
              <a:srgbClr val="ED1C24"/>
            </a:solidFill>
          </a:ln>
        </p:spPr>
        <p:txBody>
          <a:bodyPr wrap="square" lIns="0" tIns="0" rIns="0" bIns="0" rtlCol="0"/>
          <a:lstStyle/>
          <a:p>
            <a:endParaRPr sz="1350" dirty="0"/>
          </a:p>
        </p:txBody>
      </p:sp>
      <p:sp>
        <p:nvSpPr>
          <p:cNvPr id="26" name="object 24">
            <a:extLst>
              <a:ext uri="{FF2B5EF4-FFF2-40B4-BE49-F238E27FC236}">
                <a16:creationId xmlns:a16="http://schemas.microsoft.com/office/drawing/2014/main" id="{49F65908-C8D4-6345-A36E-0000522BE0EA}"/>
              </a:ext>
            </a:extLst>
          </p:cNvPr>
          <p:cNvSpPr/>
          <p:nvPr userDrawn="1"/>
        </p:nvSpPr>
        <p:spPr>
          <a:xfrm>
            <a:off x="6164379" y="0"/>
            <a:ext cx="1983529" cy="2850374"/>
          </a:xfrm>
          <a:custGeom>
            <a:avLst/>
            <a:gdLst/>
            <a:ahLst/>
            <a:cxnLst/>
            <a:rect l="l" t="t" r="r" b="b"/>
            <a:pathLst>
              <a:path w="2490470" h="3578860">
                <a:moveTo>
                  <a:pt x="250102" y="0"/>
                </a:moveTo>
                <a:lnTo>
                  <a:pt x="227943" y="46615"/>
                </a:lnTo>
                <a:lnTo>
                  <a:pt x="209226" y="88173"/>
                </a:lnTo>
                <a:lnTo>
                  <a:pt x="191252" y="130130"/>
                </a:lnTo>
                <a:lnTo>
                  <a:pt x="174027" y="172479"/>
                </a:lnTo>
                <a:lnTo>
                  <a:pt x="157562" y="215211"/>
                </a:lnTo>
                <a:lnTo>
                  <a:pt x="141864" y="258318"/>
                </a:lnTo>
                <a:lnTo>
                  <a:pt x="126941" y="301792"/>
                </a:lnTo>
                <a:lnTo>
                  <a:pt x="112802" y="345624"/>
                </a:lnTo>
                <a:lnTo>
                  <a:pt x="99455" y="389805"/>
                </a:lnTo>
                <a:lnTo>
                  <a:pt x="86909" y="434328"/>
                </a:lnTo>
                <a:lnTo>
                  <a:pt x="75172" y="479184"/>
                </a:lnTo>
                <a:lnTo>
                  <a:pt x="64252" y="524365"/>
                </a:lnTo>
                <a:lnTo>
                  <a:pt x="54158" y="569862"/>
                </a:lnTo>
                <a:lnTo>
                  <a:pt x="44898" y="615667"/>
                </a:lnTo>
                <a:lnTo>
                  <a:pt x="36480" y="661772"/>
                </a:lnTo>
                <a:lnTo>
                  <a:pt x="28912" y="708168"/>
                </a:lnTo>
                <a:lnTo>
                  <a:pt x="22204" y="754848"/>
                </a:lnTo>
                <a:lnTo>
                  <a:pt x="16363" y="801802"/>
                </a:lnTo>
                <a:lnTo>
                  <a:pt x="11398" y="849022"/>
                </a:lnTo>
                <a:lnTo>
                  <a:pt x="7317" y="896500"/>
                </a:lnTo>
                <a:lnTo>
                  <a:pt x="4128" y="944228"/>
                </a:lnTo>
                <a:lnTo>
                  <a:pt x="1840" y="992198"/>
                </a:lnTo>
                <a:lnTo>
                  <a:pt x="461" y="1040400"/>
                </a:lnTo>
                <a:lnTo>
                  <a:pt x="0" y="1088827"/>
                </a:lnTo>
                <a:lnTo>
                  <a:pt x="461" y="1137253"/>
                </a:lnTo>
                <a:lnTo>
                  <a:pt x="1840" y="1185455"/>
                </a:lnTo>
                <a:lnTo>
                  <a:pt x="4128" y="1233425"/>
                </a:lnTo>
                <a:lnTo>
                  <a:pt x="7317" y="1281153"/>
                </a:lnTo>
                <a:lnTo>
                  <a:pt x="11398" y="1328631"/>
                </a:lnTo>
                <a:lnTo>
                  <a:pt x="16363" y="1375851"/>
                </a:lnTo>
                <a:lnTo>
                  <a:pt x="22204" y="1422805"/>
                </a:lnTo>
                <a:lnTo>
                  <a:pt x="28912" y="1469485"/>
                </a:lnTo>
                <a:lnTo>
                  <a:pt x="36480" y="1515881"/>
                </a:lnTo>
                <a:lnTo>
                  <a:pt x="44898" y="1561986"/>
                </a:lnTo>
                <a:lnTo>
                  <a:pt x="54158" y="1607791"/>
                </a:lnTo>
                <a:lnTo>
                  <a:pt x="64252" y="1653288"/>
                </a:lnTo>
                <a:lnTo>
                  <a:pt x="75172" y="1698469"/>
                </a:lnTo>
                <a:lnTo>
                  <a:pt x="86909" y="1743325"/>
                </a:lnTo>
                <a:lnTo>
                  <a:pt x="99455" y="1787848"/>
                </a:lnTo>
                <a:lnTo>
                  <a:pt x="112802" y="1832029"/>
                </a:lnTo>
                <a:lnTo>
                  <a:pt x="126941" y="1875861"/>
                </a:lnTo>
                <a:lnTo>
                  <a:pt x="141864" y="1919335"/>
                </a:lnTo>
                <a:lnTo>
                  <a:pt x="157562" y="1962442"/>
                </a:lnTo>
                <a:lnTo>
                  <a:pt x="174027" y="2005174"/>
                </a:lnTo>
                <a:lnTo>
                  <a:pt x="191252" y="2047523"/>
                </a:lnTo>
                <a:lnTo>
                  <a:pt x="209226" y="2089480"/>
                </a:lnTo>
                <a:lnTo>
                  <a:pt x="227943" y="2131038"/>
                </a:lnTo>
                <a:lnTo>
                  <a:pt x="247394" y="2172187"/>
                </a:lnTo>
                <a:lnTo>
                  <a:pt x="267570" y="2212920"/>
                </a:lnTo>
                <a:lnTo>
                  <a:pt x="288464" y="2253227"/>
                </a:lnTo>
                <a:lnTo>
                  <a:pt x="310066" y="2293102"/>
                </a:lnTo>
                <a:lnTo>
                  <a:pt x="332368" y="2332535"/>
                </a:lnTo>
                <a:lnTo>
                  <a:pt x="355363" y="2371518"/>
                </a:lnTo>
                <a:lnTo>
                  <a:pt x="379041" y="2410042"/>
                </a:lnTo>
                <a:lnTo>
                  <a:pt x="403394" y="2448100"/>
                </a:lnTo>
                <a:lnTo>
                  <a:pt x="428415" y="2485683"/>
                </a:lnTo>
                <a:lnTo>
                  <a:pt x="454094" y="2522783"/>
                </a:lnTo>
                <a:lnTo>
                  <a:pt x="480424" y="2559390"/>
                </a:lnTo>
                <a:lnTo>
                  <a:pt x="507395" y="2595498"/>
                </a:lnTo>
                <a:lnTo>
                  <a:pt x="535000" y="2631097"/>
                </a:lnTo>
                <a:lnTo>
                  <a:pt x="563231" y="2666180"/>
                </a:lnTo>
                <a:lnTo>
                  <a:pt x="592078" y="2700738"/>
                </a:lnTo>
                <a:lnTo>
                  <a:pt x="621534" y="2734762"/>
                </a:lnTo>
                <a:lnTo>
                  <a:pt x="651590" y="2768244"/>
                </a:lnTo>
                <a:lnTo>
                  <a:pt x="682238" y="2801176"/>
                </a:lnTo>
                <a:lnTo>
                  <a:pt x="713470" y="2833550"/>
                </a:lnTo>
                <a:lnTo>
                  <a:pt x="745277" y="2865356"/>
                </a:lnTo>
                <a:lnTo>
                  <a:pt x="777650" y="2896588"/>
                </a:lnTo>
                <a:lnTo>
                  <a:pt x="810582" y="2927236"/>
                </a:lnTo>
                <a:lnTo>
                  <a:pt x="844064" y="2957292"/>
                </a:lnTo>
                <a:lnTo>
                  <a:pt x="878089" y="2986748"/>
                </a:lnTo>
                <a:lnTo>
                  <a:pt x="912646" y="3015595"/>
                </a:lnTo>
                <a:lnTo>
                  <a:pt x="947729" y="3043826"/>
                </a:lnTo>
                <a:lnTo>
                  <a:pt x="983328" y="3071431"/>
                </a:lnTo>
                <a:lnTo>
                  <a:pt x="1019436" y="3098402"/>
                </a:lnTo>
                <a:lnTo>
                  <a:pt x="1056044" y="3124732"/>
                </a:lnTo>
                <a:lnTo>
                  <a:pt x="1093143" y="3150411"/>
                </a:lnTo>
                <a:lnTo>
                  <a:pt x="1130726" y="3175432"/>
                </a:lnTo>
                <a:lnTo>
                  <a:pt x="1168784" y="3199785"/>
                </a:lnTo>
                <a:lnTo>
                  <a:pt x="1207308" y="3223464"/>
                </a:lnTo>
                <a:lnTo>
                  <a:pt x="1246291" y="3246458"/>
                </a:lnTo>
                <a:lnTo>
                  <a:pt x="1285724" y="3268760"/>
                </a:lnTo>
                <a:lnTo>
                  <a:pt x="1325599" y="3290363"/>
                </a:lnTo>
                <a:lnTo>
                  <a:pt x="1365907" y="3311256"/>
                </a:lnTo>
                <a:lnTo>
                  <a:pt x="1406639" y="3331432"/>
                </a:lnTo>
                <a:lnTo>
                  <a:pt x="1447789" y="3350883"/>
                </a:lnTo>
                <a:lnTo>
                  <a:pt x="1489346" y="3369600"/>
                </a:lnTo>
                <a:lnTo>
                  <a:pt x="1531303" y="3387574"/>
                </a:lnTo>
                <a:lnTo>
                  <a:pt x="1573652" y="3404799"/>
                </a:lnTo>
                <a:lnTo>
                  <a:pt x="1616385" y="3421264"/>
                </a:lnTo>
                <a:lnTo>
                  <a:pt x="1659492" y="3436962"/>
                </a:lnTo>
                <a:lnTo>
                  <a:pt x="1702965" y="3451885"/>
                </a:lnTo>
                <a:lnTo>
                  <a:pt x="1746797" y="3466024"/>
                </a:lnTo>
                <a:lnTo>
                  <a:pt x="1790978" y="3479371"/>
                </a:lnTo>
                <a:lnTo>
                  <a:pt x="1835501" y="3491917"/>
                </a:lnTo>
                <a:lnTo>
                  <a:pt x="1880357" y="3503654"/>
                </a:lnTo>
                <a:lnTo>
                  <a:pt x="1925538" y="3514574"/>
                </a:lnTo>
                <a:lnTo>
                  <a:pt x="1971035" y="3524668"/>
                </a:lnTo>
                <a:lnTo>
                  <a:pt x="2016840" y="3533928"/>
                </a:lnTo>
                <a:lnTo>
                  <a:pt x="2062945" y="3542346"/>
                </a:lnTo>
                <a:lnTo>
                  <a:pt x="2109341" y="3549914"/>
                </a:lnTo>
                <a:lnTo>
                  <a:pt x="2156021" y="3556622"/>
                </a:lnTo>
                <a:lnTo>
                  <a:pt x="2202975" y="3562463"/>
                </a:lnTo>
                <a:lnTo>
                  <a:pt x="2250195" y="3567428"/>
                </a:lnTo>
                <a:lnTo>
                  <a:pt x="2297674" y="3571509"/>
                </a:lnTo>
                <a:lnTo>
                  <a:pt x="2345401" y="3574698"/>
                </a:lnTo>
                <a:lnTo>
                  <a:pt x="2393371" y="3576986"/>
                </a:lnTo>
                <a:lnTo>
                  <a:pt x="2441573" y="3578365"/>
                </a:lnTo>
                <a:lnTo>
                  <a:pt x="2490000" y="3578827"/>
                </a:lnTo>
              </a:path>
            </a:pathLst>
          </a:custGeom>
          <a:ln w="6350">
            <a:solidFill>
              <a:srgbClr val="ED1C24"/>
            </a:solidFill>
          </a:ln>
        </p:spPr>
        <p:txBody>
          <a:bodyPr wrap="square" lIns="0" tIns="0" rIns="0" bIns="0" rtlCol="0"/>
          <a:lstStyle/>
          <a:p>
            <a:endParaRPr sz="1350" dirty="0"/>
          </a:p>
        </p:txBody>
      </p:sp>
      <p:sp>
        <p:nvSpPr>
          <p:cNvPr id="27" name="object 27">
            <a:extLst>
              <a:ext uri="{FF2B5EF4-FFF2-40B4-BE49-F238E27FC236}">
                <a16:creationId xmlns:a16="http://schemas.microsoft.com/office/drawing/2014/main" id="{931066FC-5A06-1347-BDF6-1B9AE0850F37}"/>
              </a:ext>
            </a:extLst>
          </p:cNvPr>
          <p:cNvSpPr/>
          <p:nvPr userDrawn="1"/>
        </p:nvSpPr>
        <p:spPr>
          <a:xfrm>
            <a:off x="1964288" y="1"/>
            <a:ext cx="0" cy="330101"/>
          </a:xfrm>
          <a:custGeom>
            <a:avLst/>
            <a:gdLst/>
            <a:ahLst/>
            <a:cxnLst/>
            <a:rect l="l" t="t" r="r" b="b"/>
            <a:pathLst>
              <a:path h="540385">
                <a:moveTo>
                  <a:pt x="0" y="0"/>
                </a:moveTo>
                <a:lnTo>
                  <a:pt x="0" y="540003"/>
                </a:lnTo>
              </a:path>
            </a:pathLst>
          </a:custGeom>
          <a:ln w="3175">
            <a:solidFill>
              <a:srgbClr val="EA0029"/>
            </a:solidFill>
          </a:ln>
        </p:spPr>
        <p:txBody>
          <a:bodyPr wrap="square" lIns="0" tIns="0" rIns="0" bIns="0" rtlCol="0"/>
          <a:lstStyle/>
          <a:p>
            <a:endParaRPr sz="1350" dirty="0"/>
          </a:p>
        </p:txBody>
      </p:sp>
      <p:sp>
        <p:nvSpPr>
          <p:cNvPr id="28" name="object 27">
            <a:extLst>
              <a:ext uri="{FF2B5EF4-FFF2-40B4-BE49-F238E27FC236}">
                <a16:creationId xmlns:a16="http://schemas.microsoft.com/office/drawing/2014/main" id="{23133CCE-9B2D-4F46-9B9C-A3B15ABC1AB9}"/>
              </a:ext>
            </a:extLst>
          </p:cNvPr>
          <p:cNvSpPr/>
          <p:nvPr userDrawn="1"/>
        </p:nvSpPr>
        <p:spPr>
          <a:xfrm>
            <a:off x="4017609" y="1"/>
            <a:ext cx="0" cy="311399"/>
          </a:xfrm>
          <a:custGeom>
            <a:avLst/>
            <a:gdLst/>
            <a:ahLst/>
            <a:cxnLst/>
            <a:rect l="l" t="t" r="r" b="b"/>
            <a:pathLst>
              <a:path h="540385">
                <a:moveTo>
                  <a:pt x="0" y="0"/>
                </a:moveTo>
                <a:lnTo>
                  <a:pt x="0" y="540003"/>
                </a:lnTo>
              </a:path>
            </a:pathLst>
          </a:custGeom>
          <a:ln w="3175">
            <a:solidFill>
              <a:srgbClr val="EA0029"/>
            </a:solidFill>
          </a:ln>
        </p:spPr>
        <p:txBody>
          <a:bodyPr wrap="square" lIns="0" tIns="0" rIns="0" bIns="0" rtlCol="0"/>
          <a:lstStyle/>
          <a:p>
            <a:endParaRPr sz="1350" dirty="0"/>
          </a:p>
        </p:txBody>
      </p:sp>
      <p:sp>
        <p:nvSpPr>
          <p:cNvPr id="7" name="object 26">
            <a:extLst>
              <a:ext uri="{FF2B5EF4-FFF2-40B4-BE49-F238E27FC236}">
                <a16:creationId xmlns:a16="http://schemas.microsoft.com/office/drawing/2014/main" id="{1BBFC97C-5656-884A-B55B-92D6C2AEDD34}"/>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16F46B59-4306-F341-B7A8-63EEB502B6D2}"/>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47436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B012D-77A1-44B0-BB26-329BA1EE55C9}" type="datetime4">
              <a:rPr lang="en-US" smtClean="0"/>
              <a:pPr/>
              <a:t>May 15,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876684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0B2D3-0AAA-2C4F-9365-6B516076C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1179" y="0"/>
            <a:ext cx="1154488" cy="5143500"/>
          </a:xfrm>
          <a:prstGeom prst="rect">
            <a:avLst/>
          </a:prstGeom>
        </p:spPr>
      </p:pic>
      <p:cxnSp>
        <p:nvCxnSpPr>
          <p:cNvPr id="4" name="Straight Connector 3">
            <a:extLst>
              <a:ext uri="{FF2B5EF4-FFF2-40B4-BE49-F238E27FC236}">
                <a16:creationId xmlns:a16="http://schemas.microsoft.com/office/drawing/2014/main" id="{3B20B5D5-F8FD-DB4E-81C4-DFF2BB0BE741}"/>
              </a:ext>
            </a:extLst>
          </p:cNvPr>
          <p:cNvCxnSpPr/>
          <p:nvPr userDrawn="1"/>
        </p:nvCxnSpPr>
        <p:spPr>
          <a:xfrm>
            <a:off x="669544" y="0"/>
            <a:ext cx="0" cy="1330657"/>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E665DA-219D-CB4F-A2A4-405CA75EDC64}"/>
              </a:ext>
            </a:extLst>
          </p:cNvPr>
          <p:cNvCxnSpPr>
            <a:cxnSpLocks/>
          </p:cNvCxnSpPr>
          <p:nvPr userDrawn="1"/>
        </p:nvCxnSpPr>
        <p:spPr>
          <a:xfrm>
            <a:off x="1945894" y="0"/>
            <a:ext cx="0" cy="452628"/>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BD2436-1331-614B-8456-A2AD64C07AEB}"/>
              </a:ext>
            </a:extLst>
          </p:cNvPr>
          <p:cNvCxnSpPr>
            <a:cxnSpLocks/>
          </p:cNvCxnSpPr>
          <p:nvPr userDrawn="1"/>
        </p:nvCxnSpPr>
        <p:spPr>
          <a:xfrm>
            <a:off x="4527365" y="0"/>
            <a:ext cx="0" cy="162534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15A115-F230-1947-B9EA-5BAE0BF89472}"/>
              </a:ext>
            </a:extLst>
          </p:cNvPr>
          <p:cNvCxnSpPr>
            <a:cxnSpLocks/>
          </p:cNvCxnSpPr>
          <p:nvPr userDrawn="1"/>
        </p:nvCxnSpPr>
        <p:spPr>
          <a:xfrm>
            <a:off x="3224054" y="4641519"/>
            <a:ext cx="0" cy="501982"/>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A4FF3D-91CA-294A-AF1F-9D3EEDA75D96}"/>
              </a:ext>
            </a:extLst>
          </p:cNvPr>
          <p:cNvCxnSpPr>
            <a:cxnSpLocks/>
          </p:cNvCxnSpPr>
          <p:nvPr userDrawn="1"/>
        </p:nvCxnSpPr>
        <p:spPr>
          <a:xfrm>
            <a:off x="5780375" y="0"/>
            <a:ext cx="0" cy="20069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6FD786-4A9B-134C-B558-D2FFA2CCA4F8}"/>
              </a:ext>
            </a:extLst>
          </p:cNvPr>
          <p:cNvCxnSpPr>
            <a:cxnSpLocks/>
          </p:cNvCxnSpPr>
          <p:nvPr userDrawn="1"/>
        </p:nvCxnSpPr>
        <p:spPr>
          <a:xfrm>
            <a:off x="7029572" y="3892924"/>
            <a:ext cx="0" cy="125057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0" name="object 26">
            <a:extLst>
              <a:ext uri="{FF2B5EF4-FFF2-40B4-BE49-F238E27FC236}">
                <a16:creationId xmlns:a16="http://schemas.microsoft.com/office/drawing/2014/main" id="{1C7BAB5A-498F-2D46-BC25-120FA6F99CD8}"/>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1" name="object 27">
            <a:extLst>
              <a:ext uri="{FF2B5EF4-FFF2-40B4-BE49-F238E27FC236}">
                <a16:creationId xmlns:a16="http://schemas.microsoft.com/office/drawing/2014/main" id="{1870D1A6-CA77-D947-A250-C45AF2F592D0}"/>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664936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E4F4F6A-3545-3E46-8658-586BB51FA82A}"/>
              </a:ext>
            </a:extLst>
          </p:cNvPr>
          <p:cNvCxnSpPr>
            <a:cxnSpLocks/>
          </p:cNvCxnSpPr>
          <p:nvPr userDrawn="1"/>
        </p:nvCxnSpPr>
        <p:spPr>
          <a:xfrm>
            <a:off x="2716802"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D6698BB6-3686-8E49-9AE8-0029347E7E52}"/>
              </a:ext>
            </a:extLst>
          </p:cNvPr>
          <p:cNvSpPr>
            <a:spLocks noGrp="1"/>
          </p:cNvSpPr>
          <p:nvPr>
            <p:ph type="ctrTitle"/>
          </p:nvPr>
        </p:nvSpPr>
        <p:spPr>
          <a:xfrm rot="16200000">
            <a:off x="686261" y="2424509"/>
            <a:ext cx="3544206" cy="461665"/>
          </a:xfrm>
          <a:prstGeom prst="rect">
            <a:avLst/>
          </a:prstGeom>
        </p:spPr>
        <p:txBody>
          <a:bodyPr/>
          <a:lstStyle>
            <a:lvl1pPr algn="l">
              <a:lnSpc>
                <a:spcPct val="100000"/>
              </a:lnSpc>
              <a:defRPr sz="3000" b="1" i="0" baseline="0">
                <a:solidFill>
                  <a:schemeClr val="bg2">
                    <a:lumMod val="10000"/>
                  </a:schemeClr>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pic>
        <p:nvPicPr>
          <p:cNvPr id="7" name="Picture 6">
            <a:extLst>
              <a:ext uri="{FF2B5EF4-FFF2-40B4-BE49-F238E27FC236}">
                <a16:creationId xmlns:a16="http://schemas.microsoft.com/office/drawing/2014/main" id="{E1BCBDD4-20AC-E144-9C8A-1DB758CB62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8" name="Picture 7">
            <a:extLst>
              <a:ext uri="{FF2B5EF4-FFF2-40B4-BE49-F238E27FC236}">
                <a16:creationId xmlns:a16="http://schemas.microsoft.com/office/drawing/2014/main" id="{81F148B9-C61A-8345-92CA-BC0180EA28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650" y="3451363"/>
            <a:ext cx="2465808" cy="1692137"/>
          </a:xfrm>
          <a:prstGeom prst="rect">
            <a:avLst/>
          </a:prstGeom>
        </p:spPr>
      </p:pic>
      <p:sp>
        <p:nvSpPr>
          <p:cNvPr id="6" name="object 26">
            <a:extLst>
              <a:ext uri="{FF2B5EF4-FFF2-40B4-BE49-F238E27FC236}">
                <a16:creationId xmlns:a16="http://schemas.microsoft.com/office/drawing/2014/main" id="{3D386909-5263-FD4C-A13E-0B7332B72785}"/>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9" name="object 27">
            <a:extLst>
              <a:ext uri="{FF2B5EF4-FFF2-40B4-BE49-F238E27FC236}">
                <a16:creationId xmlns:a16="http://schemas.microsoft.com/office/drawing/2014/main" id="{0057D726-ED21-E240-84F6-384B5A068DED}"/>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4944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58130C-87CE-2F49-8364-3E2DC76FB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0125" cy="5143500"/>
          </a:xfrm>
          <a:prstGeom prst="rect">
            <a:avLst/>
          </a:prstGeom>
        </p:spPr>
      </p:pic>
      <p:cxnSp>
        <p:nvCxnSpPr>
          <p:cNvPr id="2" name="Straight Connector 1">
            <a:extLst>
              <a:ext uri="{FF2B5EF4-FFF2-40B4-BE49-F238E27FC236}">
                <a16:creationId xmlns:a16="http://schemas.microsoft.com/office/drawing/2014/main" id="{C1B74193-DC26-2840-B5E9-2ABC5860CDD8}"/>
              </a:ext>
            </a:extLst>
          </p:cNvPr>
          <p:cNvCxnSpPr>
            <a:cxnSpLocks/>
          </p:cNvCxnSpPr>
          <p:nvPr userDrawn="1"/>
        </p:nvCxnSpPr>
        <p:spPr>
          <a:xfrm>
            <a:off x="2716802"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1921951-E1A8-9540-AA4C-892DAD09E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650" y="3451363"/>
            <a:ext cx="2465808" cy="1692137"/>
          </a:xfrm>
          <a:prstGeom prst="rect">
            <a:avLst/>
          </a:prstGeom>
        </p:spPr>
      </p:pic>
      <p:sp>
        <p:nvSpPr>
          <p:cNvPr id="5" name="Title 1">
            <a:extLst>
              <a:ext uri="{FF2B5EF4-FFF2-40B4-BE49-F238E27FC236}">
                <a16:creationId xmlns:a16="http://schemas.microsoft.com/office/drawing/2014/main" id="{D1349E72-9E0D-4245-9D20-4353EA8C9BBF}"/>
              </a:ext>
            </a:extLst>
          </p:cNvPr>
          <p:cNvSpPr>
            <a:spLocks noGrp="1"/>
          </p:cNvSpPr>
          <p:nvPr>
            <p:ph type="ctrTitle"/>
          </p:nvPr>
        </p:nvSpPr>
        <p:spPr>
          <a:xfrm rot="16200000">
            <a:off x="686261" y="2424509"/>
            <a:ext cx="3544206" cy="461665"/>
          </a:xfrm>
          <a:prstGeom prst="rect">
            <a:avLst/>
          </a:prstGeom>
        </p:spPr>
        <p:txBody>
          <a:bodyPr/>
          <a:lstStyle>
            <a:lvl1pPr algn="l">
              <a:lnSpc>
                <a:spcPct val="100000"/>
              </a:lnSpc>
              <a:defRPr sz="3000" b="1" i="0" baseline="0">
                <a:solidFill>
                  <a:schemeClr val="bg2">
                    <a:lumMod val="10000"/>
                  </a:schemeClr>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
        <p:nvSpPr>
          <p:cNvPr id="6" name="object 26">
            <a:extLst>
              <a:ext uri="{FF2B5EF4-FFF2-40B4-BE49-F238E27FC236}">
                <a16:creationId xmlns:a16="http://schemas.microsoft.com/office/drawing/2014/main" id="{669092B0-0920-624B-809D-5F9C2A0DB58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7" name="object 27">
            <a:extLst>
              <a:ext uri="{FF2B5EF4-FFF2-40B4-BE49-F238E27FC236}">
                <a16:creationId xmlns:a16="http://schemas.microsoft.com/office/drawing/2014/main" id="{2E461EEF-EAB9-5544-8AAD-564B37EAEAD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593383711"/>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FB5947-7E73-CC4E-95B1-A389289A1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0125" cy="5143500"/>
          </a:xfrm>
          <a:prstGeom prst="rect">
            <a:avLst/>
          </a:prstGeom>
        </p:spPr>
      </p:pic>
      <p:cxnSp>
        <p:nvCxnSpPr>
          <p:cNvPr id="2" name="Straight Connector 1">
            <a:extLst>
              <a:ext uri="{FF2B5EF4-FFF2-40B4-BE49-F238E27FC236}">
                <a16:creationId xmlns:a16="http://schemas.microsoft.com/office/drawing/2014/main" id="{C1B74193-DC26-2840-B5E9-2ABC5860CDD8}"/>
              </a:ext>
            </a:extLst>
          </p:cNvPr>
          <p:cNvCxnSpPr>
            <a:cxnSpLocks/>
          </p:cNvCxnSpPr>
          <p:nvPr userDrawn="1"/>
        </p:nvCxnSpPr>
        <p:spPr>
          <a:xfrm>
            <a:off x="2716802"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DFC39D9-9AF5-B745-8D93-D534235B17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36454"/>
            <a:ext cx="1910798" cy="1707047"/>
          </a:xfrm>
          <a:prstGeom prst="rect">
            <a:avLst/>
          </a:prstGeom>
        </p:spPr>
      </p:pic>
      <p:sp>
        <p:nvSpPr>
          <p:cNvPr id="6" name="Title 1">
            <a:extLst>
              <a:ext uri="{FF2B5EF4-FFF2-40B4-BE49-F238E27FC236}">
                <a16:creationId xmlns:a16="http://schemas.microsoft.com/office/drawing/2014/main" id="{3097A7E9-1FEB-C74D-BE20-0F2F1F98F25F}"/>
              </a:ext>
            </a:extLst>
          </p:cNvPr>
          <p:cNvSpPr>
            <a:spLocks noGrp="1"/>
          </p:cNvSpPr>
          <p:nvPr>
            <p:ph type="ctrTitle"/>
          </p:nvPr>
        </p:nvSpPr>
        <p:spPr>
          <a:xfrm rot="16200000">
            <a:off x="686261" y="2424509"/>
            <a:ext cx="3544206" cy="461665"/>
          </a:xfrm>
          <a:prstGeom prst="rect">
            <a:avLst/>
          </a:prstGeom>
        </p:spPr>
        <p:txBody>
          <a:bodyPr/>
          <a:lstStyle>
            <a:lvl1pPr algn="l">
              <a:lnSpc>
                <a:spcPct val="100000"/>
              </a:lnSpc>
              <a:defRPr sz="3000" b="1" i="0" baseline="0">
                <a:solidFill>
                  <a:schemeClr val="bg2">
                    <a:lumMod val="10000"/>
                  </a:schemeClr>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
        <p:nvSpPr>
          <p:cNvPr id="8" name="object 26">
            <a:extLst>
              <a:ext uri="{FF2B5EF4-FFF2-40B4-BE49-F238E27FC236}">
                <a16:creationId xmlns:a16="http://schemas.microsoft.com/office/drawing/2014/main" id="{1685F094-1CB4-984C-A3E6-E84D992E1B38}"/>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0" name="object 27">
            <a:extLst>
              <a:ext uri="{FF2B5EF4-FFF2-40B4-BE49-F238E27FC236}">
                <a16:creationId xmlns:a16="http://schemas.microsoft.com/office/drawing/2014/main" id="{2C077EBF-9B67-2A46-8676-F5498384FCA6}"/>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804410410"/>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02DD6-3767-2444-8E9D-497FD23FF3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0125" cy="5143500"/>
          </a:xfrm>
          <a:prstGeom prst="rect">
            <a:avLst/>
          </a:prstGeom>
        </p:spPr>
      </p:pic>
      <p:cxnSp>
        <p:nvCxnSpPr>
          <p:cNvPr id="2" name="Straight Connector 1">
            <a:extLst>
              <a:ext uri="{FF2B5EF4-FFF2-40B4-BE49-F238E27FC236}">
                <a16:creationId xmlns:a16="http://schemas.microsoft.com/office/drawing/2014/main" id="{C1B74193-DC26-2840-B5E9-2ABC5860CDD8}"/>
              </a:ext>
            </a:extLst>
          </p:cNvPr>
          <p:cNvCxnSpPr>
            <a:cxnSpLocks/>
          </p:cNvCxnSpPr>
          <p:nvPr userDrawn="1"/>
        </p:nvCxnSpPr>
        <p:spPr>
          <a:xfrm>
            <a:off x="2716802"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11868"/>
            <a:ext cx="1633796" cy="3791778"/>
          </a:xfrm>
          <a:prstGeom prst="rect">
            <a:avLst/>
          </a:prstGeom>
        </p:spPr>
      </p:pic>
      <p:sp>
        <p:nvSpPr>
          <p:cNvPr id="5" name="Title 1">
            <a:extLst>
              <a:ext uri="{FF2B5EF4-FFF2-40B4-BE49-F238E27FC236}">
                <a16:creationId xmlns:a16="http://schemas.microsoft.com/office/drawing/2014/main" id="{EBCD9052-73CC-C843-9A8B-68CFBE450898}"/>
              </a:ext>
            </a:extLst>
          </p:cNvPr>
          <p:cNvSpPr>
            <a:spLocks noGrp="1"/>
          </p:cNvSpPr>
          <p:nvPr>
            <p:ph type="ctrTitle"/>
          </p:nvPr>
        </p:nvSpPr>
        <p:spPr>
          <a:xfrm rot="16200000">
            <a:off x="686261"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4047156986"/>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cxnSp>
        <p:nvCxnSpPr>
          <p:cNvPr id="2" name="Straight Connector 1">
            <a:extLst>
              <a:ext uri="{FF2B5EF4-FFF2-40B4-BE49-F238E27FC236}">
                <a16:creationId xmlns:a16="http://schemas.microsoft.com/office/drawing/2014/main" id="{C1B74193-DC26-2840-B5E9-2ABC5860CDD8}"/>
              </a:ext>
            </a:extLst>
          </p:cNvPr>
          <p:cNvCxnSpPr>
            <a:cxnSpLocks/>
          </p:cNvCxnSpPr>
          <p:nvPr userDrawn="1"/>
        </p:nvCxnSpPr>
        <p:spPr>
          <a:xfrm>
            <a:off x="208947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11868"/>
            <a:ext cx="1633796" cy="3791778"/>
          </a:xfrm>
          <a:prstGeom prst="rect">
            <a:avLst/>
          </a:prstGeom>
        </p:spPr>
      </p:pic>
      <p:sp>
        <p:nvSpPr>
          <p:cNvPr id="5" name="Title 1">
            <a:extLst>
              <a:ext uri="{FF2B5EF4-FFF2-40B4-BE49-F238E27FC236}">
                <a16:creationId xmlns:a16="http://schemas.microsoft.com/office/drawing/2014/main" id="{EBCD9052-73CC-C843-9A8B-68CFBE450898}"/>
              </a:ext>
            </a:extLst>
          </p:cNvPr>
          <p:cNvSpPr>
            <a:spLocks noGrp="1"/>
          </p:cNvSpPr>
          <p:nvPr>
            <p:ph type="ctrTitle"/>
          </p:nvPr>
        </p:nvSpPr>
        <p:spPr>
          <a:xfrm rot="16200000">
            <a:off x="5893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150928523"/>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cxnSp>
        <p:nvCxnSpPr>
          <p:cNvPr id="2" name="Straight Connector 1">
            <a:extLst>
              <a:ext uri="{FF2B5EF4-FFF2-40B4-BE49-F238E27FC236}">
                <a16:creationId xmlns:a16="http://schemas.microsoft.com/office/drawing/2014/main" id="{C1B74193-DC26-2840-B5E9-2ABC5860CDD8}"/>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68" y="-1012651"/>
            <a:ext cx="1633796" cy="3791778"/>
          </a:xfrm>
          <a:prstGeom prst="rect">
            <a:avLst/>
          </a:prstGeom>
        </p:spPr>
      </p:pic>
      <p:sp>
        <p:nvSpPr>
          <p:cNvPr id="5" name="Title 1">
            <a:extLst>
              <a:ext uri="{FF2B5EF4-FFF2-40B4-BE49-F238E27FC236}">
                <a16:creationId xmlns:a16="http://schemas.microsoft.com/office/drawing/2014/main" id="{EBCD9052-73CC-C843-9A8B-68CFBE45089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763324869"/>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554" y="1714500"/>
            <a:ext cx="1633796" cy="3791778"/>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DFB86B1A-5CDE-6B46-AF53-CD0C77CD539D}"/>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E612B5D-9159-E941-89F4-D208D56A415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1007598979"/>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041094"/>
            <a:ext cx="1633796" cy="3791778"/>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C232E3C5-F4CE-EF4A-90F6-8E9C1040A182}"/>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BD1CEA7-3478-A843-8EDD-06D2E01A1DB1}"/>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214412411"/>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041094"/>
            <a:ext cx="1633796" cy="3791778"/>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D38148D2-87D5-7845-8F2B-AACE0075BBA3}"/>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01D6498-CE63-5747-B29B-851DA5A607E6}"/>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1197189761"/>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94B7499E-3031-413E-B01E-B94970708CAA}" type="datetime4">
              <a:rPr lang="en-US" smtClean="0"/>
              <a:pPr/>
              <a:t>May 15,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1689314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041094"/>
            <a:ext cx="1633796" cy="3791778"/>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E32B8F73-A7E2-8F42-AC5A-69245CAD3B06}"/>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E61DF8D-5BFF-6547-B488-283C5367ED07}"/>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811139025"/>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74811"/>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1214012511"/>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221593"/>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3781841905"/>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941" y="-171450"/>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2397320184"/>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7962D-328E-5A45-BB71-C76131C958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885951"/>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249505444"/>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93255-7173-7F43-84A7-F866FB19B0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58666" y="914730"/>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3389987943"/>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2728E-12B8-BB47-9963-DE7209A510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8600" y="649050"/>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2808970193"/>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B982D5-98F6-7741-B599-77016A0F40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792" y="0"/>
            <a:ext cx="1000125" cy="5143500"/>
          </a:xfrm>
          <a:prstGeom prst="rect">
            <a:avLst/>
          </a:prstGeom>
        </p:spPr>
      </p:pic>
      <p:pic>
        <p:nvPicPr>
          <p:cNvPr id="10" name="Picture 9">
            <a:extLst>
              <a:ext uri="{FF2B5EF4-FFF2-40B4-BE49-F238E27FC236}">
                <a16:creationId xmlns:a16="http://schemas.microsoft.com/office/drawing/2014/main" id="{D98FB00B-5CCF-9B4A-971A-594D71AF0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9041" y="1600201"/>
            <a:ext cx="1901716" cy="4411703"/>
          </a:xfrm>
          <a:prstGeom prst="rect">
            <a:avLst/>
          </a:prstGeom>
        </p:spPr>
      </p:pic>
      <p:sp>
        <p:nvSpPr>
          <p:cNvPr id="6" name="object 26">
            <a:extLst>
              <a:ext uri="{FF2B5EF4-FFF2-40B4-BE49-F238E27FC236}">
                <a16:creationId xmlns:a16="http://schemas.microsoft.com/office/drawing/2014/main" id="{BB61A732-23BE-D64D-9D17-EFE7C2D3D6B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8" name="object 27">
            <a:extLst>
              <a:ext uri="{FF2B5EF4-FFF2-40B4-BE49-F238E27FC236}">
                <a16:creationId xmlns:a16="http://schemas.microsoft.com/office/drawing/2014/main" id="{FB0DE889-15BD-1740-B17D-7C5D99517738}"/>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cxnSp>
        <p:nvCxnSpPr>
          <p:cNvPr id="9" name="Straight Connector 8">
            <a:extLst>
              <a:ext uri="{FF2B5EF4-FFF2-40B4-BE49-F238E27FC236}">
                <a16:creationId xmlns:a16="http://schemas.microsoft.com/office/drawing/2014/main" id="{BBDFBD12-F26B-5B4D-8004-4CEE7B6662AC}"/>
              </a:ext>
            </a:extLst>
          </p:cNvPr>
          <p:cNvCxnSpPr>
            <a:cxnSpLocks/>
          </p:cNvCxnSpPr>
          <p:nvPr userDrawn="1"/>
        </p:nvCxnSpPr>
        <p:spPr>
          <a:xfrm>
            <a:off x="2032320" y="0"/>
            <a:ext cx="0" cy="440727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97434E5-0534-FE4F-9B64-551DCECA8CF8}"/>
              </a:ext>
            </a:extLst>
          </p:cNvPr>
          <p:cNvSpPr>
            <a:spLocks noGrp="1"/>
          </p:cNvSpPr>
          <p:nvPr>
            <p:ph type="ctrTitle"/>
          </p:nvPr>
        </p:nvSpPr>
        <p:spPr>
          <a:xfrm rot="16200000">
            <a:off x="1780" y="2424509"/>
            <a:ext cx="3544206" cy="461665"/>
          </a:xfrm>
          <a:prstGeom prst="rect">
            <a:avLst/>
          </a:prstGeom>
        </p:spPr>
        <p:txBody>
          <a:bodyPr/>
          <a:lstStyle>
            <a:lvl1pPr algn="l">
              <a:lnSpc>
                <a:spcPct val="100000"/>
              </a:lnSpc>
              <a:defRPr sz="3000" b="1" i="0" baseline="0">
                <a:solidFill>
                  <a:schemeClr val="tx1"/>
                </a:solidFill>
                <a:latin typeface="Arial" panose="020B0604020202020204" pitchFamily="34" charset="0"/>
                <a:ea typeface="Lato Light" panose="020F0502020204030203" pitchFamily="34" charset="0"/>
                <a:cs typeface="Arial" panose="020B0604020202020204" pitchFamily="34" charset="0"/>
              </a:defRPr>
            </a:lvl1pPr>
          </a:lstStyle>
          <a:p>
            <a:endParaRPr lang="en-AU" dirty="0"/>
          </a:p>
        </p:txBody>
      </p:sp>
    </p:spTree>
    <p:extLst>
      <p:ext uri="{BB962C8B-B14F-4D97-AF65-F5344CB8AC3E}">
        <p14:creationId xmlns:p14="http://schemas.microsoft.com/office/powerpoint/2010/main" val="3159228401"/>
      </p:ext>
    </p:extLst>
  </p:cSld>
  <p:clrMapOvr>
    <a:masterClrMapping/>
  </p:clrMapOvr>
  <p:extLst>
    <p:ext uri="{DCECCB84-F9BA-43D5-87BE-67443E8EF086}">
      <p15:sldGuideLst xmlns:p15="http://schemas.microsoft.com/office/powerpoint/2012/main">
        <p15:guide id="1" pos="14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357CA7-C8D3-4845-9F81-A16D5D37CF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
          <a:stretch/>
        </p:blipFill>
        <p:spPr>
          <a:xfrm>
            <a:off x="904964" y="2143983"/>
            <a:ext cx="3667485" cy="2999518"/>
          </a:xfrm>
          <a:prstGeom prst="rect">
            <a:avLst/>
          </a:prstGeom>
        </p:spPr>
      </p:pic>
      <p:sp>
        <p:nvSpPr>
          <p:cNvPr id="5" name="object 5">
            <a:extLst>
              <a:ext uri="{FF2B5EF4-FFF2-40B4-BE49-F238E27FC236}">
                <a16:creationId xmlns:a16="http://schemas.microsoft.com/office/drawing/2014/main" id="{BF43EBEB-495B-CB41-8167-2C3C35409FFF}"/>
              </a:ext>
            </a:extLst>
          </p:cNvPr>
          <p:cNvSpPr txBox="1">
            <a:spLocks noGrp="1"/>
          </p:cNvSpPr>
          <p:nvPr>
            <p:ph type="title"/>
          </p:nvPr>
        </p:nvSpPr>
        <p:spPr>
          <a:xfrm>
            <a:off x="904965" y="331327"/>
            <a:ext cx="2636520" cy="397545"/>
          </a:xfrm>
          <a:prstGeom prst="rect">
            <a:avLst/>
          </a:prstGeom>
        </p:spPr>
        <p:txBody>
          <a:bodyPr vert="horz" wrap="square" lIns="0" tIns="12700" rIns="0" bIns="0" rtlCol="0">
            <a:spAutoFit/>
          </a:bodyPr>
          <a:lstStyle>
            <a:lvl1pPr marL="9525">
              <a:lnSpc>
                <a:spcPct val="100000"/>
              </a:lnSpc>
              <a:spcBef>
                <a:spcPts val="75"/>
              </a:spcBef>
              <a:defRPr/>
            </a:lvl1pPr>
          </a:lstStyle>
          <a:p>
            <a:pPr marL="12700">
              <a:lnSpc>
                <a:spcPct val="100000"/>
              </a:lnSpc>
              <a:spcBef>
                <a:spcPts val="100"/>
              </a:spcBef>
            </a:pPr>
            <a:endParaRPr dirty="0"/>
          </a:p>
        </p:txBody>
      </p:sp>
      <p:sp>
        <p:nvSpPr>
          <p:cNvPr id="10" name="object 10">
            <a:extLst>
              <a:ext uri="{FF2B5EF4-FFF2-40B4-BE49-F238E27FC236}">
                <a16:creationId xmlns:a16="http://schemas.microsoft.com/office/drawing/2014/main" id="{1F9686BC-E44A-5A4A-A0C8-197FCE14D65F}"/>
              </a:ext>
            </a:extLst>
          </p:cNvPr>
          <p:cNvSpPr/>
          <p:nvPr userDrawn="1"/>
        </p:nvSpPr>
        <p:spPr>
          <a:xfrm>
            <a:off x="4572449" y="0"/>
            <a:ext cx="0" cy="5143500"/>
          </a:xfrm>
          <a:custGeom>
            <a:avLst/>
            <a:gdLst/>
            <a:ahLst/>
            <a:cxnLst/>
            <a:rect l="l" t="t" r="r" b="b"/>
            <a:pathLst>
              <a:path h="6858000">
                <a:moveTo>
                  <a:pt x="0" y="0"/>
                </a:moveTo>
                <a:lnTo>
                  <a:pt x="0" y="6858000"/>
                </a:lnTo>
              </a:path>
            </a:pathLst>
          </a:custGeom>
          <a:ln w="12700">
            <a:solidFill>
              <a:srgbClr val="ED1C24"/>
            </a:solidFill>
          </a:ln>
        </p:spPr>
        <p:txBody>
          <a:bodyPr wrap="square" lIns="0" tIns="0" rIns="0" bIns="0" rtlCol="0"/>
          <a:lstStyle/>
          <a:p>
            <a:endParaRPr sz="1350" dirty="0"/>
          </a:p>
        </p:txBody>
      </p:sp>
      <p:sp>
        <p:nvSpPr>
          <p:cNvPr id="11" name="object 11">
            <a:extLst>
              <a:ext uri="{FF2B5EF4-FFF2-40B4-BE49-F238E27FC236}">
                <a16:creationId xmlns:a16="http://schemas.microsoft.com/office/drawing/2014/main" id="{726B6857-0D94-914B-A6F5-29F31FBA1371}"/>
              </a:ext>
            </a:extLst>
          </p:cNvPr>
          <p:cNvSpPr/>
          <p:nvPr userDrawn="1"/>
        </p:nvSpPr>
        <p:spPr>
          <a:xfrm>
            <a:off x="8594741" y="1"/>
            <a:ext cx="0" cy="1802606"/>
          </a:xfrm>
          <a:custGeom>
            <a:avLst/>
            <a:gdLst/>
            <a:ahLst/>
            <a:cxnLst/>
            <a:rect l="l" t="t" r="r" b="b"/>
            <a:pathLst>
              <a:path h="2403475">
                <a:moveTo>
                  <a:pt x="0" y="0"/>
                </a:moveTo>
                <a:lnTo>
                  <a:pt x="0" y="2403005"/>
                </a:lnTo>
              </a:path>
            </a:pathLst>
          </a:custGeom>
          <a:ln w="12700">
            <a:solidFill>
              <a:srgbClr val="ED1C24"/>
            </a:solidFill>
          </a:ln>
        </p:spPr>
        <p:txBody>
          <a:bodyPr wrap="square" lIns="0" tIns="0" rIns="0" bIns="0" rtlCol="0"/>
          <a:lstStyle/>
          <a:p>
            <a:endParaRPr sz="1350" dirty="0"/>
          </a:p>
        </p:txBody>
      </p:sp>
      <p:sp>
        <p:nvSpPr>
          <p:cNvPr id="12" name="object 12">
            <a:extLst>
              <a:ext uri="{FF2B5EF4-FFF2-40B4-BE49-F238E27FC236}">
                <a16:creationId xmlns:a16="http://schemas.microsoft.com/office/drawing/2014/main" id="{BE62FEA0-BF82-4140-9369-ECFDC4AA607A}"/>
              </a:ext>
            </a:extLst>
          </p:cNvPr>
          <p:cNvSpPr/>
          <p:nvPr userDrawn="1"/>
        </p:nvSpPr>
        <p:spPr>
          <a:xfrm>
            <a:off x="2748233" y="2139748"/>
            <a:ext cx="0" cy="3004184"/>
          </a:xfrm>
          <a:custGeom>
            <a:avLst/>
            <a:gdLst/>
            <a:ahLst/>
            <a:cxnLst/>
            <a:rect l="l" t="t" r="r" b="b"/>
            <a:pathLst>
              <a:path h="4005579">
                <a:moveTo>
                  <a:pt x="0" y="0"/>
                </a:moveTo>
                <a:lnTo>
                  <a:pt x="0" y="4004995"/>
                </a:lnTo>
              </a:path>
            </a:pathLst>
          </a:custGeom>
          <a:ln w="12700">
            <a:solidFill>
              <a:srgbClr val="ED1C24"/>
            </a:solidFill>
          </a:ln>
        </p:spPr>
        <p:txBody>
          <a:bodyPr wrap="square" lIns="0" tIns="0" rIns="0" bIns="0" rtlCol="0"/>
          <a:lstStyle/>
          <a:p>
            <a:endParaRPr sz="1350" dirty="0"/>
          </a:p>
        </p:txBody>
      </p:sp>
      <p:sp>
        <p:nvSpPr>
          <p:cNvPr id="13" name="object 13">
            <a:extLst>
              <a:ext uri="{FF2B5EF4-FFF2-40B4-BE49-F238E27FC236}">
                <a16:creationId xmlns:a16="http://schemas.microsoft.com/office/drawing/2014/main" id="{EAA8449B-51E4-8D4A-BFC0-6F4C86E0A193}"/>
              </a:ext>
            </a:extLst>
          </p:cNvPr>
          <p:cNvSpPr/>
          <p:nvPr userDrawn="1"/>
        </p:nvSpPr>
        <p:spPr>
          <a:xfrm>
            <a:off x="914490" y="2139748"/>
            <a:ext cx="0" cy="3004184"/>
          </a:xfrm>
          <a:custGeom>
            <a:avLst/>
            <a:gdLst/>
            <a:ahLst/>
            <a:cxnLst/>
            <a:rect l="l" t="t" r="r" b="b"/>
            <a:pathLst>
              <a:path h="4005579">
                <a:moveTo>
                  <a:pt x="0" y="0"/>
                </a:moveTo>
                <a:lnTo>
                  <a:pt x="0" y="4004995"/>
                </a:lnTo>
              </a:path>
            </a:pathLst>
          </a:custGeom>
          <a:ln w="12700">
            <a:solidFill>
              <a:srgbClr val="ED1C24"/>
            </a:solidFill>
          </a:ln>
        </p:spPr>
        <p:txBody>
          <a:bodyPr wrap="square" lIns="0" tIns="0" rIns="0" bIns="0" rtlCol="0"/>
          <a:lstStyle/>
          <a:p>
            <a:endParaRPr sz="1350" dirty="0"/>
          </a:p>
        </p:txBody>
      </p:sp>
      <p:sp>
        <p:nvSpPr>
          <p:cNvPr id="8" name="object 26">
            <a:extLst>
              <a:ext uri="{FF2B5EF4-FFF2-40B4-BE49-F238E27FC236}">
                <a16:creationId xmlns:a16="http://schemas.microsoft.com/office/drawing/2014/main" id="{26725F7A-1066-3D48-963A-CE6E3F3B806D}"/>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9" name="object 27">
            <a:extLst>
              <a:ext uri="{FF2B5EF4-FFF2-40B4-BE49-F238E27FC236}">
                <a16:creationId xmlns:a16="http://schemas.microsoft.com/office/drawing/2014/main" id="{53086A56-A759-844E-A65D-5D4AC576F026}"/>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937085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obj" preserve="1">
  <p:cSld name="Blank">
    <p:bg>
      <p:bgPr>
        <a:solidFill>
          <a:schemeClr val="bg1"/>
        </a:solidFill>
        <a:effectLst/>
      </p:bgPr>
    </p:bg>
    <p:spTree>
      <p:nvGrpSpPr>
        <p:cNvPr id="1" name="Shape 11"/>
        <p:cNvGrpSpPr/>
        <p:nvPr/>
      </p:nvGrpSpPr>
      <p:grpSpPr>
        <a:xfrm>
          <a:off x="0" y="0"/>
          <a:ext cx="0" cy="0"/>
          <a:chOff x="0" y="0"/>
          <a:chExt cx="0" cy="0"/>
        </a:xfrm>
      </p:grpSpPr>
      <p:pic>
        <p:nvPicPr>
          <p:cNvPr id="3" name="Picture 2">
            <a:extLst>
              <a:ext uri="{FF2B5EF4-FFF2-40B4-BE49-F238E27FC236}">
                <a16:creationId xmlns:a16="http://schemas.microsoft.com/office/drawing/2014/main" id="{DD08AA77-8F9B-C943-9A28-964487547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5"/>
            <a:ext cx="3706813" cy="5143500"/>
          </a:xfrm>
          <a:prstGeom prst="rect">
            <a:avLst/>
          </a:prstGeom>
          <a:effectLst>
            <a:outerShdw blurRad="50800" dist="38100" algn="l" rotWithShape="0">
              <a:prstClr val="black">
                <a:alpha val="40000"/>
              </a:prstClr>
            </a:outerShdw>
          </a:effectLst>
        </p:spPr>
      </p:pic>
      <p:sp>
        <p:nvSpPr>
          <p:cNvPr id="8" name="Google Shape;160;p13">
            <a:extLst>
              <a:ext uri="{FF2B5EF4-FFF2-40B4-BE49-F238E27FC236}">
                <a16:creationId xmlns:a16="http://schemas.microsoft.com/office/drawing/2014/main" id="{73348F95-6CB4-6E43-B15B-C4FA417E2753}"/>
              </a:ext>
            </a:extLst>
          </p:cNvPr>
          <p:cNvSpPr/>
          <p:nvPr userDrawn="1"/>
        </p:nvSpPr>
        <p:spPr>
          <a:xfrm>
            <a:off x="824215" y="2900507"/>
            <a:ext cx="4252913" cy="2243138"/>
          </a:xfrm>
          <a:custGeom>
            <a:avLst/>
            <a:gdLst/>
            <a:ahLst/>
            <a:cxnLst/>
            <a:rect l="l" t="t" r="r" b="b"/>
            <a:pathLst>
              <a:path w="5670550" h="2990850" extrusionOk="0">
                <a:moveTo>
                  <a:pt x="5665718" y="2990656"/>
                </a:moveTo>
                <a:lnTo>
                  <a:pt x="5666377" y="2979402"/>
                </a:lnTo>
                <a:lnTo>
                  <a:pt x="5668380" y="2931471"/>
                </a:lnTo>
                <a:lnTo>
                  <a:pt x="5669587" y="2883337"/>
                </a:lnTo>
                <a:lnTo>
                  <a:pt x="5669991" y="2835008"/>
                </a:lnTo>
                <a:lnTo>
                  <a:pt x="5669587" y="2786679"/>
                </a:lnTo>
                <a:lnTo>
                  <a:pt x="5668380" y="2738545"/>
                </a:lnTo>
                <a:lnTo>
                  <a:pt x="5666377" y="2690613"/>
                </a:lnTo>
                <a:lnTo>
                  <a:pt x="5663584" y="2642890"/>
                </a:lnTo>
                <a:lnTo>
                  <a:pt x="5660007" y="2595381"/>
                </a:lnTo>
                <a:lnTo>
                  <a:pt x="5655652" y="2548093"/>
                </a:lnTo>
                <a:lnTo>
                  <a:pt x="5650526" y="2501032"/>
                </a:lnTo>
                <a:lnTo>
                  <a:pt x="5644636" y="2454205"/>
                </a:lnTo>
                <a:lnTo>
                  <a:pt x="5637987" y="2407619"/>
                </a:lnTo>
                <a:lnTo>
                  <a:pt x="5630587" y="2361279"/>
                </a:lnTo>
                <a:lnTo>
                  <a:pt x="5622441" y="2315192"/>
                </a:lnTo>
                <a:lnTo>
                  <a:pt x="5613556" y="2269365"/>
                </a:lnTo>
                <a:lnTo>
                  <a:pt x="5603939" y="2223803"/>
                </a:lnTo>
                <a:lnTo>
                  <a:pt x="5593595" y="2178513"/>
                </a:lnTo>
                <a:lnTo>
                  <a:pt x="5582531" y="2133502"/>
                </a:lnTo>
                <a:lnTo>
                  <a:pt x="5570754" y="2088776"/>
                </a:lnTo>
                <a:lnTo>
                  <a:pt x="5558270" y="2044342"/>
                </a:lnTo>
                <a:lnTo>
                  <a:pt x="5545085" y="2000205"/>
                </a:lnTo>
                <a:lnTo>
                  <a:pt x="5531206" y="1956372"/>
                </a:lnTo>
                <a:lnTo>
                  <a:pt x="5516639" y="1912850"/>
                </a:lnTo>
                <a:lnTo>
                  <a:pt x="5501391" y="1869645"/>
                </a:lnTo>
                <a:lnTo>
                  <a:pt x="5485467" y="1826763"/>
                </a:lnTo>
                <a:lnTo>
                  <a:pt x="5468875" y="1784211"/>
                </a:lnTo>
                <a:lnTo>
                  <a:pt x="5451620" y="1741995"/>
                </a:lnTo>
                <a:lnTo>
                  <a:pt x="5433710" y="1700122"/>
                </a:lnTo>
                <a:lnTo>
                  <a:pt x="5415150" y="1658597"/>
                </a:lnTo>
                <a:lnTo>
                  <a:pt x="5395946" y="1617428"/>
                </a:lnTo>
                <a:lnTo>
                  <a:pt x="5376107" y="1576621"/>
                </a:lnTo>
                <a:lnTo>
                  <a:pt x="5355636" y="1536182"/>
                </a:lnTo>
                <a:lnTo>
                  <a:pt x="5334542" y="1496117"/>
                </a:lnTo>
                <a:lnTo>
                  <a:pt x="5312831" y="1456433"/>
                </a:lnTo>
                <a:lnTo>
                  <a:pt x="5290508" y="1417136"/>
                </a:lnTo>
                <a:lnTo>
                  <a:pt x="5267580" y="1378233"/>
                </a:lnTo>
                <a:lnTo>
                  <a:pt x="5244055" y="1339731"/>
                </a:lnTo>
                <a:lnTo>
                  <a:pt x="5219937" y="1301634"/>
                </a:lnTo>
                <a:lnTo>
                  <a:pt x="5195233" y="1263951"/>
                </a:lnTo>
                <a:lnTo>
                  <a:pt x="5169951" y="1226687"/>
                </a:lnTo>
                <a:lnTo>
                  <a:pt x="5144095" y="1189849"/>
                </a:lnTo>
                <a:lnTo>
                  <a:pt x="5117674" y="1153442"/>
                </a:lnTo>
                <a:lnTo>
                  <a:pt x="5090692" y="1117474"/>
                </a:lnTo>
                <a:lnTo>
                  <a:pt x="5063157" y="1081951"/>
                </a:lnTo>
                <a:lnTo>
                  <a:pt x="5035074" y="1046879"/>
                </a:lnTo>
                <a:lnTo>
                  <a:pt x="5006451" y="1012265"/>
                </a:lnTo>
                <a:lnTo>
                  <a:pt x="4977294" y="978115"/>
                </a:lnTo>
                <a:lnTo>
                  <a:pt x="4947608" y="944436"/>
                </a:lnTo>
                <a:lnTo>
                  <a:pt x="4917401" y="911233"/>
                </a:lnTo>
                <a:lnTo>
                  <a:pt x="4886678" y="878513"/>
                </a:lnTo>
                <a:lnTo>
                  <a:pt x="4855447" y="846283"/>
                </a:lnTo>
                <a:lnTo>
                  <a:pt x="4823713" y="814550"/>
                </a:lnTo>
                <a:lnTo>
                  <a:pt x="4791484" y="783318"/>
                </a:lnTo>
                <a:lnTo>
                  <a:pt x="4758764" y="752595"/>
                </a:lnTo>
                <a:lnTo>
                  <a:pt x="4725562" y="722388"/>
                </a:lnTo>
                <a:lnTo>
                  <a:pt x="4691882" y="692702"/>
                </a:lnTo>
                <a:lnTo>
                  <a:pt x="4657732" y="663544"/>
                </a:lnTo>
                <a:lnTo>
                  <a:pt x="4623118" y="634921"/>
                </a:lnTo>
                <a:lnTo>
                  <a:pt x="4588047" y="606838"/>
                </a:lnTo>
                <a:lnTo>
                  <a:pt x="4552524" y="579303"/>
                </a:lnTo>
                <a:lnTo>
                  <a:pt x="4516556" y="552321"/>
                </a:lnTo>
                <a:lnTo>
                  <a:pt x="4480150" y="525899"/>
                </a:lnTo>
                <a:lnTo>
                  <a:pt x="4443312" y="500044"/>
                </a:lnTo>
                <a:lnTo>
                  <a:pt x="4406048" y="474761"/>
                </a:lnTo>
                <a:lnTo>
                  <a:pt x="4368365" y="450057"/>
                </a:lnTo>
                <a:lnTo>
                  <a:pt x="4330269" y="425939"/>
                </a:lnTo>
                <a:lnTo>
                  <a:pt x="4291766" y="402413"/>
                </a:lnTo>
                <a:lnTo>
                  <a:pt x="4252863" y="379485"/>
                </a:lnTo>
                <a:lnTo>
                  <a:pt x="4213567" y="357163"/>
                </a:lnTo>
                <a:lnTo>
                  <a:pt x="4173883" y="335451"/>
                </a:lnTo>
                <a:lnTo>
                  <a:pt x="4133819" y="314356"/>
                </a:lnTo>
                <a:lnTo>
                  <a:pt x="4093380" y="293886"/>
                </a:lnTo>
                <a:lnTo>
                  <a:pt x="4052572" y="274046"/>
                </a:lnTo>
                <a:lnTo>
                  <a:pt x="4011403" y="254843"/>
                </a:lnTo>
                <a:lnTo>
                  <a:pt x="3969879" y="236283"/>
                </a:lnTo>
                <a:lnTo>
                  <a:pt x="3928006" y="218372"/>
                </a:lnTo>
                <a:lnTo>
                  <a:pt x="3885790" y="201117"/>
                </a:lnTo>
                <a:lnTo>
                  <a:pt x="3843238" y="184525"/>
                </a:lnTo>
                <a:lnTo>
                  <a:pt x="3800356" y="168601"/>
                </a:lnTo>
                <a:lnTo>
                  <a:pt x="3757151" y="153353"/>
                </a:lnTo>
                <a:lnTo>
                  <a:pt x="3713629" y="138785"/>
                </a:lnTo>
                <a:lnTo>
                  <a:pt x="3669797" y="124906"/>
                </a:lnTo>
                <a:lnTo>
                  <a:pt x="3625660" y="111721"/>
                </a:lnTo>
                <a:lnTo>
                  <a:pt x="3581226" y="99237"/>
                </a:lnTo>
                <a:lnTo>
                  <a:pt x="3536500" y="87460"/>
                </a:lnTo>
                <a:lnTo>
                  <a:pt x="3491489" y="76396"/>
                </a:lnTo>
                <a:lnTo>
                  <a:pt x="3446199" y="66052"/>
                </a:lnTo>
                <a:lnTo>
                  <a:pt x="3400638" y="56435"/>
                </a:lnTo>
                <a:lnTo>
                  <a:pt x="3354810" y="47550"/>
                </a:lnTo>
                <a:lnTo>
                  <a:pt x="3308724" y="39404"/>
                </a:lnTo>
                <a:lnTo>
                  <a:pt x="3262384" y="32003"/>
                </a:lnTo>
                <a:lnTo>
                  <a:pt x="3215797" y="25355"/>
                </a:lnTo>
                <a:lnTo>
                  <a:pt x="3168971" y="19464"/>
                </a:lnTo>
                <a:lnTo>
                  <a:pt x="3121910" y="14338"/>
                </a:lnTo>
                <a:lnTo>
                  <a:pt x="3074622" y="9984"/>
                </a:lnTo>
                <a:lnTo>
                  <a:pt x="3027113" y="6406"/>
                </a:lnTo>
                <a:lnTo>
                  <a:pt x="2979390" y="3613"/>
                </a:lnTo>
                <a:lnTo>
                  <a:pt x="2931458" y="1610"/>
                </a:lnTo>
                <a:lnTo>
                  <a:pt x="2883324" y="403"/>
                </a:lnTo>
                <a:lnTo>
                  <a:pt x="2834995" y="0"/>
                </a:lnTo>
                <a:lnTo>
                  <a:pt x="2786666" y="403"/>
                </a:lnTo>
                <a:lnTo>
                  <a:pt x="2738532" y="1610"/>
                </a:lnTo>
                <a:lnTo>
                  <a:pt x="2690601" y="3613"/>
                </a:lnTo>
                <a:lnTo>
                  <a:pt x="2642877" y="6406"/>
                </a:lnTo>
                <a:lnTo>
                  <a:pt x="2595368" y="9984"/>
                </a:lnTo>
                <a:lnTo>
                  <a:pt x="2548080" y="14338"/>
                </a:lnTo>
                <a:lnTo>
                  <a:pt x="2501020" y="19464"/>
                </a:lnTo>
                <a:lnTo>
                  <a:pt x="2454193" y="25355"/>
                </a:lnTo>
                <a:lnTo>
                  <a:pt x="2407606" y="32003"/>
                </a:lnTo>
                <a:lnTo>
                  <a:pt x="2361267" y="39404"/>
                </a:lnTo>
                <a:lnTo>
                  <a:pt x="2315180" y="47550"/>
                </a:lnTo>
                <a:lnTo>
                  <a:pt x="2269352" y="56435"/>
                </a:lnTo>
                <a:lnTo>
                  <a:pt x="2223791" y="66052"/>
                </a:lnTo>
                <a:lnTo>
                  <a:pt x="2178501" y="76396"/>
                </a:lnTo>
                <a:lnTo>
                  <a:pt x="2133490" y="87460"/>
                </a:lnTo>
                <a:lnTo>
                  <a:pt x="2088765" y="99237"/>
                </a:lnTo>
                <a:lnTo>
                  <a:pt x="2044330" y="111721"/>
                </a:lnTo>
                <a:lnTo>
                  <a:pt x="2000193" y="124906"/>
                </a:lnTo>
                <a:lnTo>
                  <a:pt x="1956361" y="138785"/>
                </a:lnTo>
                <a:lnTo>
                  <a:pt x="1912839" y="153353"/>
                </a:lnTo>
                <a:lnTo>
                  <a:pt x="1869634" y="168601"/>
                </a:lnTo>
                <a:lnTo>
                  <a:pt x="1826752" y="184525"/>
                </a:lnTo>
                <a:lnTo>
                  <a:pt x="1784200" y="201117"/>
                </a:lnTo>
                <a:lnTo>
                  <a:pt x="1741984" y="218372"/>
                </a:lnTo>
                <a:lnTo>
                  <a:pt x="1700111" y="236283"/>
                </a:lnTo>
                <a:lnTo>
                  <a:pt x="1658587" y="254843"/>
                </a:lnTo>
                <a:lnTo>
                  <a:pt x="1617418" y="274046"/>
                </a:lnTo>
                <a:lnTo>
                  <a:pt x="1576611" y="293886"/>
                </a:lnTo>
                <a:lnTo>
                  <a:pt x="1536172" y="314356"/>
                </a:lnTo>
                <a:lnTo>
                  <a:pt x="1496107" y="335451"/>
                </a:lnTo>
                <a:lnTo>
                  <a:pt x="1456423" y="357163"/>
                </a:lnTo>
                <a:lnTo>
                  <a:pt x="1417127" y="379485"/>
                </a:lnTo>
                <a:lnTo>
                  <a:pt x="1378224" y="402413"/>
                </a:lnTo>
                <a:lnTo>
                  <a:pt x="1339722" y="425939"/>
                </a:lnTo>
                <a:lnTo>
                  <a:pt x="1301626" y="450057"/>
                </a:lnTo>
                <a:lnTo>
                  <a:pt x="1263942" y="474761"/>
                </a:lnTo>
                <a:lnTo>
                  <a:pt x="1226678" y="500044"/>
                </a:lnTo>
                <a:lnTo>
                  <a:pt x="1189840" y="525899"/>
                </a:lnTo>
                <a:lnTo>
                  <a:pt x="1153434" y="552321"/>
                </a:lnTo>
                <a:lnTo>
                  <a:pt x="1117466" y="579303"/>
                </a:lnTo>
                <a:lnTo>
                  <a:pt x="1081943" y="606838"/>
                </a:lnTo>
                <a:lnTo>
                  <a:pt x="1046872" y="634921"/>
                </a:lnTo>
                <a:lnTo>
                  <a:pt x="1012258" y="663544"/>
                </a:lnTo>
                <a:lnTo>
                  <a:pt x="978108" y="692702"/>
                </a:lnTo>
                <a:lnTo>
                  <a:pt x="944429" y="722388"/>
                </a:lnTo>
                <a:lnTo>
                  <a:pt x="911226" y="752595"/>
                </a:lnTo>
                <a:lnTo>
                  <a:pt x="878507" y="783318"/>
                </a:lnTo>
                <a:lnTo>
                  <a:pt x="846277" y="814550"/>
                </a:lnTo>
                <a:lnTo>
                  <a:pt x="814543" y="846283"/>
                </a:lnTo>
                <a:lnTo>
                  <a:pt x="783312" y="878513"/>
                </a:lnTo>
                <a:lnTo>
                  <a:pt x="752590" y="911233"/>
                </a:lnTo>
                <a:lnTo>
                  <a:pt x="722382" y="944436"/>
                </a:lnTo>
                <a:lnTo>
                  <a:pt x="692697" y="978115"/>
                </a:lnTo>
                <a:lnTo>
                  <a:pt x="663539" y="1012265"/>
                </a:lnTo>
                <a:lnTo>
                  <a:pt x="634916" y="1046879"/>
                </a:lnTo>
                <a:lnTo>
                  <a:pt x="606833" y="1081951"/>
                </a:lnTo>
                <a:lnTo>
                  <a:pt x="579298" y="1117474"/>
                </a:lnTo>
                <a:lnTo>
                  <a:pt x="552316" y="1153442"/>
                </a:lnTo>
                <a:lnTo>
                  <a:pt x="525895" y="1189849"/>
                </a:lnTo>
                <a:lnTo>
                  <a:pt x="500039" y="1226687"/>
                </a:lnTo>
                <a:lnTo>
                  <a:pt x="474757" y="1263951"/>
                </a:lnTo>
                <a:lnTo>
                  <a:pt x="450053" y="1301634"/>
                </a:lnTo>
                <a:lnTo>
                  <a:pt x="425936" y="1339731"/>
                </a:lnTo>
                <a:lnTo>
                  <a:pt x="402410" y="1378233"/>
                </a:lnTo>
                <a:lnTo>
                  <a:pt x="379482" y="1417136"/>
                </a:lnTo>
                <a:lnTo>
                  <a:pt x="357159" y="1456433"/>
                </a:lnTo>
                <a:lnTo>
                  <a:pt x="335448" y="1496117"/>
                </a:lnTo>
                <a:lnTo>
                  <a:pt x="314354" y="1536182"/>
                </a:lnTo>
                <a:lnTo>
                  <a:pt x="293884" y="1576621"/>
                </a:lnTo>
                <a:lnTo>
                  <a:pt x="274044" y="1617428"/>
                </a:lnTo>
                <a:lnTo>
                  <a:pt x="254841" y="1658597"/>
                </a:lnTo>
                <a:lnTo>
                  <a:pt x="236281" y="1700122"/>
                </a:lnTo>
                <a:lnTo>
                  <a:pt x="218370" y="1741995"/>
                </a:lnTo>
                <a:lnTo>
                  <a:pt x="201116" y="1784211"/>
                </a:lnTo>
                <a:lnTo>
                  <a:pt x="184523" y="1826763"/>
                </a:lnTo>
                <a:lnTo>
                  <a:pt x="168600" y="1869645"/>
                </a:lnTo>
                <a:lnTo>
                  <a:pt x="153351" y="1912850"/>
                </a:lnTo>
                <a:lnTo>
                  <a:pt x="138784" y="1956372"/>
                </a:lnTo>
                <a:lnTo>
                  <a:pt x="124905" y="2000205"/>
                </a:lnTo>
                <a:lnTo>
                  <a:pt x="111720" y="2044342"/>
                </a:lnTo>
                <a:lnTo>
                  <a:pt x="99236" y="2088776"/>
                </a:lnTo>
                <a:lnTo>
                  <a:pt x="87459" y="2133502"/>
                </a:lnTo>
                <a:lnTo>
                  <a:pt x="76395" y="2178513"/>
                </a:lnTo>
                <a:lnTo>
                  <a:pt x="66051" y="2223803"/>
                </a:lnTo>
                <a:lnTo>
                  <a:pt x="56434" y="2269365"/>
                </a:lnTo>
                <a:lnTo>
                  <a:pt x="47549" y="2315192"/>
                </a:lnTo>
                <a:lnTo>
                  <a:pt x="39403" y="2361279"/>
                </a:lnTo>
                <a:lnTo>
                  <a:pt x="32003" y="2407619"/>
                </a:lnTo>
                <a:lnTo>
                  <a:pt x="25354" y="2454205"/>
                </a:lnTo>
                <a:lnTo>
                  <a:pt x="19464" y="2501032"/>
                </a:lnTo>
                <a:lnTo>
                  <a:pt x="14338" y="2548093"/>
                </a:lnTo>
                <a:lnTo>
                  <a:pt x="9984" y="2595381"/>
                </a:lnTo>
                <a:lnTo>
                  <a:pt x="6406" y="2642890"/>
                </a:lnTo>
                <a:lnTo>
                  <a:pt x="3613" y="2690613"/>
                </a:lnTo>
                <a:lnTo>
                  <a:pt x="1610" y="2738545"/>
                </a:lnTo>
                <a:lnTo>
                  <a:pt x="403" y="2786679"/>
                </a:lnTo>
                <a:lnTo>
                  <a:pt x="0" y="2835008"/>
                </a:lnTo>
                <a:lnTo>
                  <a:pt x="403" y="2883337"/>
                </a:lnTo>
                <a:lnTo>
                  <a:pt x="1610" y="2931471"/>
                </a:lnTo>
                <a:lnTo>
                  <a:pt x="3613" y="2979402"/>
                </a:lnTo>
                <a:lnTo>
                  <a:pt x="4272" y="2990656"/>
                </a:lnTo>
              </a:path>
            </a:pathLst>
          </a:custGeom>
          <a:noFill/>
          <a:ln w="12700" cap="flat" cmpd="sng">
            <a:solidFill>
              <a:srgbClr val="ED1D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dirty="0"/>
          </a:p>
        </p:txBody>
      </p:sp>
      <p:sp>
        <p:nvSpPr>
          <p:cNvPr id="4" name="object 26">
            <a:extLst>
              <a:ext uri="{FF2B5EF4-FFF2-40B4-BE49-F238E27FC236}">
                <a16:creationId xmlns:a16="http://schemas.microsoft.com/office/drawing/2014/main" id="{A1D60F65-25CB-C34F-9FC3-F316CB06353D}"/>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5" name="object 27">
            <a:extLst>
              <a:ext uri="{FF2B5EF4-FFF2-40B4-BE49-F238E27FC236}">
                <a16:creationId xmlns:a16="http://schemas.microsoft.com/office/drawing/2014/main" id="{58D30009-91CD-204E-B6E3-BC40D9924D23}"/>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426124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551866240"/>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obj" preserve="1">
  <p:cSld name="1_Blank">
    <p:bg>
      <p:bgPr>
        <a:solidFill>
          <a:schemeClr val="tx1"/>
        </a:solidFill>
        <a:effectLst/>
      </p:bgPr>
    </p:bg>
    <p:spTree>
      <p:nvGrpSpPr>
        <p:cNvPr id="1" name="Shape 11"/>
        <p:cNvGrpSpPr/>
        <p:nvPr/>
      </p:nvGrpSpPr>
      <p:grpSpPr>
        <a:xfrm>
          <a:off x="0" y="0"/>
          <a:ext cx="0" cy="0"/>
          <a:chOff x="0" y="0"/>
          <a:chExt cx="0" cy="0"/>
        </a:xfrm>
      </p:grpSpPr>
      <p:pic>
        <p:nvPicPr>
          <p:cNvPr id="3" name="Picture 2">
            <a:extLst>
              <a:ext uri="{FF2B5EF4-FFF2-40B4-BE49-F238E27FC236}">
                <a16:creationId xmlns:a16="http://schemas.microsoft.com/office/drawing/2014/main" id="{DD08AA77-8F9B-C943-9A28-964487547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5"/>
            <a:ext cx="3706813" cy="5143500"/>
          </a:xfrm>
          <a:prstGeom prst="rect">
            <a:avLst/>
          </a:prstGeom>
          <a:effectLst>
            <a:outerShdw blurRad="50800" dist="38100" algn="l" rotWithShape="0">
              <a:prstClr val="black">
                <a:alpha val="40000"/>
              </a:prstClr>
            </a:outerShdw>
          </a:effectLst>
        </p:spPr>
      </p:pic>
      <p:sp>
        <p:nvSpPr>
          <p:cNvPr id="8" name="Google Shape;160;p13">
            <a:extLst>
              <a:ext uri="{FF2B5EF4-FFF2-40B4-BE49-F238E27FC236}">
                <a16:creationId xmlns:a16="http://schemas.microsoft.com/office/drawing/2014/main" id="{73348F95-6CB4-6E43-B15B-C4FA417E2753}"/>
              </a:ext>
            </a:extLst>
          </p:cNvPr>
          <p:cNvSpPr/>
          <p:nvPr userDrawn="1"/>
        </p:nvSpPr>
        <p:spPr>
          <a:xfrm>
            <a:off x="824215" y="2900507"/>
            <a:ext cx="4252913" cy="2243138"/>
          </a:xfrm>
          <a:custGeom>
            <a:avLst/>
            <a:gdLst/>
            <a:ahLst/>
            <a:cxnLst/>
            <a:rect l="l" t="t" r="r" b="b"/>
            <a:pathLst>
              <a:path w="5670550" h="2990850" extrusionOk="0">
                <a:moveTo>
                  <a:pt x="5665718" y="2990656"/>
                </a:moveTo>
                <a:lnTo>
                  <a:pt x="5666377" y="2979402"/>
                </a:lnTo>
                <a:lnTo>
                  <a:pt x="5668380" y="2931471"/>
                </a:lnTo>
                <a:lnTo>
                  <a:pt x="5669587" y="2883337"/>
                </a:lnTo>
                <a:lnTo>
                  <a:pt x="5669991" y="2835008"/>
                </a:lnTo>
                <a:lnTo>
                  <a:pt x="5669587" y="2786679"/>
                </a:lnTo>
                <a:lnTo>
                  <a:pt x="5668380" y="2738545"/>
                </a:lnTo>
                <a:lnTo>
                  <a:pt x="5666377" y="2690613"/>
                </a:lnTo>
                <a:lnTo>
                  <a:pt x="5663584" y="2642890"/>
                </a:lnTo>
                <a:lnTo>
                  <a:pt x="5660007" y="2595381"/>
                </a:lnTo>
                <a:lnTo>
                  <a:pt x="5655652" y="2548093"/>
                </a:lnTo>
                <a:lnTo>
                  <a:pt x="5650526" y="2501032"/>
                </a:lnTo>
                <a:lnTo>
                  <a:pt x="5644636" y="2454205"/>
                </a:lnTo>
                <a:lnTo>
                  <a:pt x="5637987" y="2407619"/>
                </a:lnTo>
                <a:lnTo>
                  <a:pt x="5630587" y="2361279"/>
                </a:lnTo>
                <a:lnTo>
                  <a:pt x="5622441" y="2315192"/>
                </a:lnTo>
                <a:lnTo>
                  <a:pt x="5613556" y="2269365"/>
                </a:lnTo>
                <a:lnTo>
                  <a:pt x="5603939" y="2223803"/>
                </a:lnTo>
                <a:lnTo>
                  <a:pt x="5593595" y="2178513"/>
                </a:lnTo>
                <a:lnTo>
                  <a:pt x="5582531" y="2133502"/>
                </a:lnTo>
                <a:lnTo>
                  <a:pt x="5570754" y="2088776"/>
                </a:lnTo>
                <a:lnTo>
                  <a:pt x="5558270" y="2044342"/>
                </a:lnTo>
                <a:lnTo>
                  <a:pt x="5545085" y="2000205"/>
                </a:lnTo>
                <a:lnTo>
                  <a:pt x="5531206" y="1956372"/>
                </a:lnTo>
                <a:lnTo>
                  <a:pt x="5516639" y="1912850"/>
                </a:lnTo>
                <a:lnTo>
                  <a:pt x="5501391" y="1869645"/>
                </a:lnTo>
                <a:lnTo>
                  <a:pt x="5485467" y="1826763"/>
                </a:lnTo>
                <a:lnTo>
                  <a:pt x="5468875" y="1784211"/>
                </a:lnTo>
                <a:lnTo>
                  <a:pt x="5451620" y="1741995"/>
                </a:lnTo>
                <a:lnTo>
                  <a:pt x="5433710" y="1700122"/>
                </a:lnTo>
                <a:lnTo>
                  <a:pt x="5415150" y="1658597"/>
                </a:lnTo>
                <a:lnTo>
                  <a:pt x="5395946" y="1617428"/>
                </a:lnTo>
                <a:lnTo>
                  <a:pt x="5376107" y="1576621"/>
                </a:lnTo>
                <a:lnTo>
                  <a:pt x="5355636" y="1536182"/>
                </a:lnTo>
                <a:lnTo>
                  <a:pt x="5334542" y="1496117"/>
                </a:lnTo>
                <a:lnTo>
                  <a:pt x="5312831" y="1456433"/>
                </a:lnTo>
                <a:lnTo>
                  <a:pt x="5290508" y="1417136"/>
                </a:lnTo>
                <a:lnTo>
                  <a:pt x="5267580" y="1378233"/>
                </a:lnTo>
                <a:lnTo>
                  <a:pt x="5244055" y="1339731"/>
                </a:lnTo>
                <a:lnTo>
                  <a:pt x="5219937" y="1301634"/>
                </a:lnTo>
                <a:lnTo>
                  <a:pt x="5195233" y="1263951"/>
                </a:lnTo>
                <a:lnTo>
                  <a:pt x="5169951" y="1226687"/>
                </a:lnTo>
                <a:lnTo>
                  <a:pt x="5144095" y="1189849"/>
                </a:lnTo>
                <a:lnTo>
                  <a:pt x="5117674" y="1153442"/>
                </a:lnTo>
                <a:lnTo>
                  <a:pt x="5090692" y="1117474"/>
                </a:lnTo>
                <a:lnTo>
                  <a:pt x="5063157" y="1081951"/>
                </a:lnTo>
                <a:lnTo>
                  <a:pt x="5035074" y="1046879"/>
                </a:lnTo>
                <a:lnTo>
                  <a:pt x="5006451" y="1012265"/>
                </a:lnTo>
                <a:lnTo>
                  <a:pt x="4977294" y="978115"/>
                </a:lnTo>
                <a:lnTo>
                  <a:pt x="4947608" y="944436"/>
                </a:lnTo>
                <a:lnTo>
                  <a:pt x="4917401" y="911233"/>
                </a:lnTo>
                <a:lnTo>
                  <a:pt x="4886678" y="878513"/>
                </a:lnTo>
                <a:lnTo>
                  <a:pt x="4855447" y="846283"/>
                </a:lnTo>
                <a:lnTo>
                  <a:pt x="4823713" y="814550"/>
                </a:lnTo>
                <a:lnTo>
                  <a:pt x="4791484" y="783318"/>
                </a:lnTo>
                <a:lnTo>
                  <a:pt x="4758764" y="752595"/>
                </a:lnTo>
                <a:lnTo>
                  <a:pt x="4725562" y="722388"/>
                </a:lnTo>
                <a:lnTo>
                  <a:pt x="4691882" y="692702"/>
                </a:lnTo>
                <a:lnTo>
                  <a:pt x="4657732" y="663544"/>
                </a:lnTo>
                <a:lnTo>
                  <a:pt x="4623118" y="634921"/>
                </a:lnTo>
                <a:lnTo>
                  <a:pt x="4588047" y="606838"/>
                </a:lnTo>
                <a:lnTo>
                  <a:pt x="4552524" y="579303"/>
                </a:lnTo>
                <a:lnTo>
                  <a:pt x="4516556" y="552321"/>
                </a:lnTo>
                <a:lnTo>
                  <a:pt x="4480150" y="525899"/>
                </a:lnTo>
                <a:lnTo>
                  <a:pt x="4443312" y="500044"/>
                </a:lnTo>
                <a:lnTo>
                  <a:pt x="4406048" y="474761"/>
                </a:lnTo>
                <a:lnTo>
                  <a:pt x="4368365" y="450057"/>
                </a:lnTo>
                <a:lnTo>
                  <a:pt x="4330269" y="425939"/>
                </a:lnTo>
                <a:lnTo>
                  <a:pt x="4291766" y="402413"/>
                </a:lnTo>
                <a:lnTo>
                  <a:pt x="4252863" y="379485"/>
                </a:lnTo>
                <a:lnTo>
                  <a:pt x="4213567" y="357163"/>
                </a:lnTo>
                <a:lnTo>
                  <a:pt x="4173883" y="335451"/>
                </a:lnTo>
                <a:lnTo>
                  <a:pt x="4133819" y="314356"/>
                </a:lnTo>
                <a:lnTo>
                  <a:pt x="4093380" y="293886"/>
                </a:lnTo>
                <a:lnTo>
                  <a:pt x="4052572" y="274046"/>
                </a:lnTo>
                <a:lnTo>
                  <a:pt x="4011403" y="254843"/>
                </a:lnTo>
                <a:lnTo>
                  <a:pt x="3969879" y="236283"/>
                </a:lnTo>
                <a:lnTo>
                  <a:pt x="3928006" y="218372"/>
                </a:lnTo>
                <a:lnTo>
                  <a:pt x="3885790" y="201117"/>
                </a:lnTo>
                <a:lnTo>
                  <a:pt x="3843238" y="184525"/>
                </a:lnTo>
                <a:lnTo>
                  <a:pt x="3800356" y="168601"/>
                </a:lnTo>
                <a:lnTo>
                  <a:pt x="3757151" y="153353"/>
                </a:lnTo>
                <a:lnTo>
                  <a:pt x="3713629" y="138785"/>
                </a:lnTo>
                <a:lnTo>
                  <a:pt x="3669797" y="124906"/>
                </a:lnTo>
                <a:lnTo>
                  <a:pt x="3625660" y="111721"/>
                </a:lnTo>
                <a:lnTo>
                  <a:pt x="3581226" y="99237"/>
                </a:lnTo>
                <a:lnTo>
                  <a:pt x="3536500" y="87460"/>
                </a:lnTo>
                <a:lnTo>
                  <a:pt x="3491489" y="76396"/>
                </a:lnTo>
                <a:lnTo>
                  <a:pt x="3446199" y="66052"/>
                </a:lnTo>
                <a:lnTo>
                  <a:pt x="3400638" y="56435"/>
                </a:lnTo>
                <a:lnTo>
                  <a:pt x="3354810" y="47550"/>
                </a:lnTo>
                <a:lnTo>
                  <a:pt x="3308724" y="39404"/>
                </a:lnTo>
                <a:lnTo>
                  <a:pt x="3262384" y="32003"/>
                </a:lnTo>
                <a:lnTo>
                  <a:pt x="3215797" y="25355"/>
                </a:lnTo>
                <a:lnTo>
                  <a:pt x="3168971" y="19464"/>
                </a:lnTo>
                <a:lnTo>
                  <a:pt x="3121910" y="14338"/>
                </a:lnTo>
                <a:lnTo>
                  <a:pt x="3074622" y="9984"/>
                </a:lnTo>
                <a:lnTo>
                  <a:pt x="3027113" y="6406"/>
                </a:lnTo>
                <a:lnTo>
                  <a:pt x="2979390" y="3613"/>
                </a:lnTo>
                <a:lnTo>
                  <a:pt x="2931458" y="1610"/>
                </a:lnTo>
                <a:lnTo>
                  <a:pt x="2883324" y="403"/>
                </a:lnTo>
                <a:lnTo>
                  <a:pt x="2834995" y="0"/>
                </a:lnTo>
                <a:lnTo>
                  <a:pt x="2786666" y="403"/>
                </a:lnTo>
                <a:lnTo>
                  <a:pt x="2738532" y="1610"/>
                </a:lnTo>
                <a:lnTo>
                  <a:pt x="2690601" y="3613"/>
                </a:lnTo>
                <a:lnTo>
                  <a:pt x="2642877" y="6406"/>
                </a:lnTo>
                <a:lnTo>
                  <a:pt x="2595368" y="9984"/>
                </a:lnTo>
                <a:lnTo>
                  <a:pt x="2548080" y="14338"/>
                </a:lnTo>
                <a:lnTo>
                  <a:pt x="2501020" y="19464"/>
                </a:lnTo>
                <a:lnTo>
                  <a:pt x="2454193" y="25355"/>
                </a:lnTo>
                <a:lnTo>
                  <a:pt x="2407606" y="32003"/>
                </a:lnTo>
                <a:lnTo>
                  <a:pt x="2361267" y="39404"/>
                </a:lnTo>
                <a:lnTo>
                  <a:pt x="2315180" y="47550"/>
                </a:lnTo>
                <a:lnTo>
                  <a:pt x="2269352" y="56435"/>
                </a:lnTo>
                <a:lnTo>
                  <a:pt x="2223791" y="66052"/>
                </a:lnTo>
                <a:lnTo>
                  <a:pt x="2178501" y="76396"/>
                </a:lnTo>
                <a:lnTo>
                  <a:pt x="2133490" y="87460"/>
                </a:lnTo>
                <a:lnTo>
                  <a:pt x="2088765" y="99237"/>
                </a:lnTo>
                <a:lnTo>
                  <a:pt x="2044330" y="111721"/>
                </a:lnTo>
                <a:lnTo>
                  <a:pt x="2000193" y="124906"/>
                </a:lnTo>
                <a:lnTo>
                  <a:pt x="1956361" y="138785"/>
                </a:lnTo>
                <a:lnTo>
                  <a:pt x="1912839" y="153353"/>
                </a:lnTo>
                <a:lnTo>
                  <a:pt x="1869634" y="168601"/>
                </a:lnTo>
                <a:lnTo>
                  <a:pt x="1826752" y="184525"/>
                </a:lnTo>
                <a:lnTo>
                  <a:pt x="1784200" y="201117"/>
                </a:lnTo>
                <a:lnTo>
                  <a:pt x="1741984" y="218372"/>
                </a:lnTo>
                <a:lnTo>
                  <a:pt x="1700111" y="236283"/>
                </a:lnTo>
                <a:lnTo>
                  <a:pt x="1658587" y="254843"/>
                </a:lnTo>
                <a:lnTo>
                  <a:pt x="1617418" y="274046"/>
                </a:lnTo>
                <a:lnTo>
                  <a:pt x="1576611" y="293886"/>
                </a:lnTo>
                <a:lnTo>
                  <a:pt x="1536172" y="314356"/>
                </a:lnTo>
                <a:lnTo>
                  <a:pt x="1496107" y="335451"/>
                </a:lnTo>
                <a:lnTo>
                  <a:pt x="1456423" y="357163"/>
                </a:lnTo>
                <a:lnTo>
                  <a:pt x="1417127" y="379485"/>
                </a:lnTo>
                <a:lnTo>
                  <a:pt x="1378224" y="402413"/>
                </a:lnTo>
                <a:lnTo>
                  <a:pt x="1339722" y="425939"/>
                </a:lnTo>
                <a:lnTo>
                  <a:pt x="1301626" y="450057"/>
                </a:lnTo>
                <a:lnTo>
                  <a:pt x="1263942" y="474761"/>
                </a:lnTo>
                <a:lnTo>
                  <a:pt x="1226678" y="500044"/>
                </a:lnTo>
                <a:lnTo>
                  <a:pt x="1189840" y="525899"/>
                </a:lnTo>
                <a:lnTo>
                  <a:pt x="1153434" y="552321"/>
                </a:lnTo>
                <a:lnTo>
                  <a:pt x="1117466" y="579303"/>
                </a:lnTo>
                <a:lnTo>
                  <a:pt x="1081943" y="606838"/>
                </a:lnTo>
                <a:lnTo>
                  <a:pt x="1046872" y="634921"/>
                </a:lnTo>
                <a:lnTo>
                  <a:pt x="1012258" y="663544"/>
                </a:lnTo>
                <a:lnTo>
                  <a:pt x="978108" y="692702"/>
                </a:lnTo>
                <a:lnTo>
                  <a:pt x="944429" y="722388"/>
                </a:lnTo>
                <a:lnTo>
                  <a:pt x="911226" y="752595"/>
                </a:lnTo>
                <a:lnTo>
                  <a:pt x="878507" y="783318"/>
                </a:lnTo>
                <a:lnTo>
                  <a:pt x="846277" y="814550"/>
                </a:lnTo>
                <a:lnTo>
                  <a:pt x="814543" y="846283"/>
                </a:lnTo>
                <a:lnTo>
                  <a:pt x="783312" y="878513"/>
                </a:lnTo>
                <a:lnTo>
                  <a:pt x="752590" y="911233"/>
                </a:lnTo>
                <a:lnTo>
                  <a:pt x="722382" y="944436"/>
                </a:lnTo>
                <a:lnTo>
                  <a:pt x="692697" y="978115"/>
                </a:lnTo>
                <a:lnTo>
                  <a:pt x="663539" y="1012265"/>
                </a:lnTo>
                <a:lnTo>
                  <a:pt x="634916" y="1046879"/>
                </a:lnTo>
                <a:lnTo>
                  <a:pt x="606833" y="1081951"/>
                </a:lnTo>
                <a:lnTo>
                  <a:pt x="579298" y="1117474"/>
                </a:lnTo>
                <a:lnTo>
                  <a:pt x="552316" y="1153442"/>
                </a:lnTo>
                <a:lnTo>
                  <a:pt x="525895" y="1189849"/>
                </a:lnTo>
                <a:lnTo>
                  <a:pt x="500039" y="1226687"/>
                </a:lnTo>
                <a:lnTo>
                  <a:pt x="474757" y="1263951"/>
                </a:lnTo>
                <a:lnTo>
                  <a:pt x="450053" y="1301634"/>
                </a:lnTo>
                <a:lnTo>
                  <a:pt x="425936" y="1339731"/>
                </a:lnTo>
                <a:lnTo>
                  <a:pt x="402410" y="1378233"/>
                </a:lnTo>
                <a:lnTo>
                  <a:pt x="379482" y="1417136"/>
                </a:lnTo>
                <a:lnTo>
                  <a:pt x="357159" y="1456433"/>
                </a:lnTo>
                <a:lnTo>
                  <a:pt x="335448" y="1496117"/>
                </a:lnTo>
                <a:lnTo>
                  <a:pt x="314354" y="1536182"/>
                </a:lnTo>
                <a:lnTo>
                  <a:pt x="293884" y="1576621"/>
                </a:lnTo>
                <a:lnTo>
                  <a:pt x="274044" y="1617428"/>
                </a:lnTo>
                <a:lnTo>
                  <a:pt x="254841" y="1658597"/>
                </a:lnTo>
                <a:lnTo>
                  <a:pt x="236281" y="1700122"/>
                </a:lnTo>
                <a:lnTo>
                  <a:pt x="218370" y="1741995"/>
                </a:lnTo>
                <a:lnTo>
                  <a:pt x="201116" y="1784211"/>
                </a:lnTo>
                <a:lnTo>
                  <a:pt x="184523" y="1826763"/>
                </a:lnTo>
                <a:lnTo>
                  <a:pt x="168600" y="1869645"/>
                </a:lnTo>
                <a:lnTo>
                  <a:pt x="153351" y="1912850"/>
                </a:lnTo>
                <a:lnTo>
                  <a:pt x="138784" y="1956372"/>
                </a:lnTo>
                <a:lnTo>
                  <a:pt x="124905" y="2000205"/>
                </a:lnTo>
                <a:lnTo>
                  <a:pt x="111720" y="2044342"/>
                </a:lnTo>
                <a:lnTo>
                  <a:pt x="99236" y="2088776"/>
                </a:lnTo>
                <a:lnTo>
                  <a:pt x="87459" y="2133502"/>
                </a:lnTo>
                <a:lnTo>
                  <a:pt x="76395" y="2178513"/>
                </a:lnTo>
                <a:lnTo>
                  <a:pt x="66051" y="2223803"/>
                </a:lnTo>
                <a:lnTo>
                  <a:pt x="56434" y="2269365"/>
                </a:lnTo>
                <a:lnTo>
                  <a:pt x="47549" y="2315192"/>
                </a:lnTo>
                <a:lnTo>
                  <a:pt x="39403" y="2361279"/>
                </a:lnTo>
                <a:lnTo>
                  <a:pt x="32003" y="2407619"/>
                </a:lnTo>
                <a:lnTo>
                  <a:pt x="25354" y="2454205"/>
                </a:lnTo>
                <a:lnTo>
                  <a:pt x="19464" y="2501032"/>
                </a:lnTo>
                <a:lnTo>
                  <a:pt x="14338" y="2548093"/>
                </a:lnTo>
                <a:lnTo>
                  <a:pt x="9984" y="2595381"/>
                </a:lnTo>
                <a:lnTo>
                  <a:pt x="6406" y="2642890"/>
                </a:lnTo>
                <a:lnTo>
                  <a:pt x="3613" y="2690613"/>
                </a:lnTo>
                <a:lnTo>
                  <a:pt x="1610" y="2738545"/>
                </a:lnTo>
                <a:lnTo>
                  <a:pt x="403" y="2786679"/>
                </a:lnTo>
                <a:lnTo>
                  <a:pt x="0" y="2835008"/>
                </a:lnTo>
                <a:lnTo>
                  <a:pt x="403" y="2883337"/>
                </a:lnTo>
                <a:lnTo>
                  <a:pt x="1610" y="2931471"/>
                </a:lnTo>
                <a:lnTo>
                  <a:pt x="3613" y="2979402"/>
                </a:lnTo>
                <a:lnTo>
                  <a:pt x="4272" y="2990656"/>
                </a:lnTo>
              </a:path>
            </a:pathLst>
          </a:custGeom>
          <a:noFill/>
          <a:ln w="12700" cap="flat" cmpd="sng">
            <a:solidFill>
              <a:srgbClr val="ED1D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350" dirty="0"/>
          </a:p>
        </p:txBody>
      </p:sp>
      <p:sp>
        <p:nvSpPr>
          <p:cNvPr id="4" name="object 26">
            <a:extLst>
              <a:ext uri="{FF2B5EF4-FFF2-40B4-BE49-F238E27FC236}">
                <a16:creationId xmlns:a16="http://schemas.microsoft.com/office/drawing/2014/main" id="{B05C089A-0E48-054D-9E08-A851FCDFAF8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5" name="object 27">
            <a:extLst>
              <a:ext uri="{FF2B5EF4-FFF2-40B4-BE49-F238E27FC236}">
                <a16:creationId xmlns:a16="http://schemas.microsoft.com/office/drawing/2014/main" id="{66A2E1AD-F985-7142-8C69-A739510E9719}"/>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024202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170C9D-4E75-4A42-A17E-B780BB078B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cxnSp>
        <p:nvCxnSpPr>
          <p:cNvPr id="3" name="Straight Connector 2">
            <a:extLst>
              <a:ext uri="{FF2B5EF4-FFF2-40B4-BE49-F238E27FC236}">
                <a16:creationId xmlns:a16="http://schemas.microsoft.com/office/drawing/2014/main" id="{38D8C9D5-BF8F-AC45-BD28-444BA4D6C292}"/>
              </a:ext>
            </a:extLst>
          </p:cNvPr>
          <p:cNvCxnSpPr>
            <a:cxnSpLocks/>
          </p:cNvCxnSpPr>
          <p:nvPr userDrawn="1"/>
        </p:nvCxnSpPr>
        <p:spPr>
          <a:xfrm>
            <a:off x="669544" y="0"/>
            <a:ext cx="0" cy="32766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B05B14B-7F01-F647-9869-109334580C3D}"/>
              </a:ext>
            </a:extLst>
          </p:cNvPr>
          <p:cNvCxnSpPr>
            <a:cxnSpLocks/>
          </p:cNvCxnSpPr>
          <p:nvPr userDrawn="1"/>
        </p:nvCxnSpPr>
        <p:spPr>
          <a:xfrm>
            <a:off x="1945894" y="0"/>
            <a:ext cx="0" cy="452628"/>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0773160-1DDA-244C-82C4-41422224A96A}"/>
              </a:ext>
            </a:extLst>
          </p:cNvPr>
          <p:cNvCxnSpPr>
            <a:cxnSpLocks/>
          </p:cNvCxnSpPr>
          <p:nvPr userDrawn="1"/>
        </p:nvCxnSpPr>
        <p:spPr>
          <a:xfrm>
            <a:off x="4527365" y="0"/>
            <a:ext cx="0" cy="169069"/>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1ACD50-972A-8A49-B098-C81C6CA7EEE0}"/>
              </a:ext>
            </a:extLst>
          </p:cNvPr>
          <p:cNvCxnSpPr>
            <a:cxnSpLocks/>
          </p:cNvCxnSpPr>
          <p:nvPr userDrawn="1"/>
        </p:nvCxnSpPr>
        <p:spPr>
          <a:xfrm>
            <a:off x="3224054" y="4418635"/>
            <a:ext cx="0" cy="724865"/>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BF1565-59AA-FA4D-8B46-0859EDC61B38}"/>
              </a:ext>
            </a:extLst>
          </p:cNvPr>
          <p:cNvCxnSpPr>
            <a:cxnSpLocks/>
          </p:cNvCxnSpPr>
          <p:nvPr userDrawn="1"/>
        </p:nvCxnSpPr>
        <p:spPr>
          <a:xfrm>
            <a:off x="5780375" y="0"/>
            <a:ext cx="0" cy="161365"/>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5382A0-DE9E-914D-8792-2C1B25AD8496}"/>
              </a:ext>
            </a:extLst>
          </p:cNvPr>
          <p:cNvCxnSpPr>
            <a:cxnSpLocks/>
          </p:cNvCxnSpPr>
          <p:nvPr userDrawn="1"/>
        </p:nvCxnSpPr>
        <p:spPr>
          <a:xfrm>
            <a:off x="7029572" y="3892924"/>
            <a:ext cx="0" cy="1250576"/>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36A55E-8829-7C40-8CC4-C4DC7A27DE64}"/>
              </a:ext>
            </a:extLst>
          </p:cNvPr>
          <p:cNvCxnSpPr>
            <a:cxnSpLocks/>
          </p:cNvCxnSpPr>
          <p:nvPr userDrawn="1"/>
        </p:nvCxnSpPr>
        <p:spPr>
          <a:xfrm>
            <a:off x="8283569" y="0"/>
            <a:ext cx="0" cy="1731364"/>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10" name="object 26">
            <a:extLst>
              <a:ext uri="{FF2B5EF4-FFF2-40B4-BE49-F238E27FC236}">
                <a16:creationId xmlns:a16="http://schemas.microsoft.com/office/drawing/2014/main" id="{650C439A-6407-9744-9B1A-2EA4A3472A9C}"/>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1" name="object 27">
            <a:extLst>
              <a:ext uri="{FF2B5EF4-FFF2-40B4-BE49-F238E27FC236}">
                <a16:creationId xmlns:a16="http://schemas.microsoft.com/office/drawing/2014/main" id="{A970D2A4-20BA-7141-A27A-B12AFDDBF161}"/>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068962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DF45D-8064-CB40-B82C-01CA980328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775812" y="0"/>
            <a:ext cx="4368188" cy="2439120"/>
          </a:xfrm>
          <a:prstGeom prst="rect">
            <a:avLst/>
          </a:prstGeom>
        </p:spPr>
      </p:pic>
      <p:cxnSp>
        <p:nvCxnSpPr>
          <p:cNvPr id="3" name="Straight Connector 2">
            <a:extLst>
              <a:ext uri="{FF2B5EF4-FFF2-40B4-BE49-F238E27FC236}">
                <a16:creationId xmlns:a16="http://schemas.microsoft.com/office/drawing/2014/main" id="{CAABD076-A306-604C-B63C-9028960B7498}"/>
              </a:ext>
            </a:extLst>
          </p:cNvPr>
          <p:cNvCxnSpPr>
            <a:cxnSpLocks/>
          </p:cNvCxnSpPr>
          <p:nvPr userDrawn="1"/>
        </p:nvCxnSpPr>
        <p:spPr>
          <a:xfrm>
            <a:off x="4898682" y="4896700"/>
            <a:ext cx="0" cy="2468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0DC0CD-AA39-F248-BAA8-6415DEBE3769}"/>
              </a:ext>
            </a:extLst>
          </p:cNvPr>
          <p:cNvCxnSpPr>
            <a:cxnSpLocks/>
          </p:cNvCxnSpPr>
          <p:nvPr userDrawn="1"/>
        </p:nvCxnSpPr>
        <p:spPr>
          <a:xfrm>
            <a:off x="6687610" y="4896700"/>
            <a:ext cx="0" cy="25099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B03401-AB0A-1F49-8917-30551198CCFD}"/>
              </a:ext>
            </a:extLst>
          </p:cNvPr>
          <p:cNvCxnSpPr>
            <a:cxnSpLocks/>
          </p:cNvCxnSpPr>
          <p:nvPr userDrawn="1"/>
        </p:nvCxnSpPr>
        <p:spPr>
          <a:xfrm>
            <a:off x="1751445" y="4896700"/>
            <a:ext cx="0" cy="2468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6" name="object 26">
            <a:extLst>
              <a:ext uri="{FF2B5EF4-FFF2-40B4-BE49-F238E27FC236}">
                <a16:creationId xmlns:a16="http://schemas.microsoft.com/office/drawing/2014/main" id="{8EF47841-5B26-C24D-B90B-961A1D6696F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7" name="object 27">
            <a:extLst>
              <a:ext uri="{FF2B5EF4-FFF2-40B4-BE49-F238E27FC236}">
                <a16:creationId xmlns:a16="http://schemas.microsoft.com/office/drawing/2014/main" id="{86ECD4D7-283E-4444-8D00-37872A8BD2F3}"/>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73644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DF45D-8064-CB40-B82C-01CA980328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4351" cy="2439120"/>
          </a:xfrm>
          <a:prstGeom prst="rect">
            <a:avLst/>
          </a:prstGeom>
        </p:spPr>
      </p:pic>
      <p:cxnSp>
        <p:nvCxnSpPr>
          <p:cNvPr id="3" name="Straight Connector 2">
            <a:extLst>
              <a:ext uri="{FF2B5EF4-FFF2-40B4-BE49-F238E27FC236}">
                <a16:creationId xmlns:a16="http://schemas.microsoft.com/office/drawing/2014/main" id="{CAABD076-A306-604C-B63C-9028960B7498}"/>
              </a:ext>
            </a:extLst>
          </p:cNvPr>
          <p:cNvCxnSpPr>
            <a:cxnSpLocks/>
          </p:cNvCxnSpPr>
          <p:nvPr userDrawn="1"/>
        </p:nvCxnSpPr>
        <p:spPr>
          <a:xfrm>
            <a:off x="4898682" y="4896700"/>
            <a:ext cx="0" cy="2468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0DC0CD-AA39-F248-BAA8-6415DEBE3769}"/>
              </a:ext>
            </a:extLst>
          </p:cNvPr>
          <p:cNvCxnSpPr>
            <a:cxnSpLocks/>
          </p:cNvCxnSpPr>
          <p:nvPr userDrawn="1"/>
        </p:nvCxnSpPr>
        <p:spPr>
          <a:xfrm>
            <a:off x="6687610" y="4896700"/>
            <a:ext cx="0" cy="25099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B03401-AB0A-1F49-8917-30551198CCFD}"/>
              </a:ext>
            </a:extLst>
          </p:cNvPr>
          <p:cNvCxnSpPr>
            <a:cxnSpLocks/>
          </p:cNvCxnSpPr>
          <p:nvPr userDrawn="1"/>
        </p:nvCxnSpPr>
        <p:spPr>
          <a:xfrm>
            <a:off x="1751445" y="4896700"/>
            <a:ext cx="0" cy="2468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6" name="object 26">
            <a:extLst>
              <a:ext uri="{FF2B5EF4-FFF2-40B4-BE49-F238E27FC236}">
                <a16:creationId xmlns:a16="http://schemas.microsoft.com/office/drawing/2014/main" id="{064F7A41-5A6D-C043-876C-A49DCF10F862}"/>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7" name="object 27">
            <a:extLst>
              <a:ext uri="{FF2B5EF4-FFF2-40B4-BE49-F238E27FC236}">
                <a16:creationId xmlns:a16="http://schemas.microsoft.com/office/drawing/2014/main" id="{1E54E8F2-365C-C34F-B628-56E0199914F5}"/>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7251320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F9917D-4427-D04C-916B-843E9BF92293}"/>
              </a:ext>
            </a:extLst>
          </p:cNvPr>
          <p:cNvGrpSpPr/>
          <p:nvPr userDrawn="1"/>
        </p:nvGrpSpPr>
        <p:grpSpPr>
          <a:xfrm>
            <a:off x="7184193" y="0"/>
            <a:ext cx="1959807" cy="1331807"/>
            <a:chOff x="4947176" y="0"/>
            <a:chExt cx="2613076" cy="1775742"/>
          </a:xfrm>
        </p:grpSpPr>
        <p:sp>
          <p:nvSpPr>
            <p:cNvPr id="12" name="object 27">
              <a:extLst>
                <a:ext uri="{FF2B5EF4-FFF2-40B4-BE49-F238E27FC236}">
                  <a16:creationId xmlns:a16="http://schemas.microsoft.com/office/drawing/2014/main" id="{2665D349-1ED5-F445-80F7-F312B14EBF79}"/>
                </a:ext>
              </a:extLst>
            </p:cNvPr>
            <p:cNvSpPr/>
            <p:nvPr/>
          </p:nvSpPr>
          <p:spPr>
            <a:xfrm>
              <a:off x="5350467" y="0"/>
              <a:ext cx="180340" cy="180340"/>
            </a:xfrm>
            <a:custGeom>
              <a:avLst/>
              <a:gdLst/>
              <a:ahLst/>
              <a:cxnLst/>
              <a:rect l="l" t="t" r="r" b="b"/>
              <a:pathLst>
                <a:path w="180339" h="180340">
                  <a:moveTo>
                    <a:pt x="0" y="179987"/>
                  </a:moveTo>
                  <a:lnTo>
                    <a:pt x="179987" y="0"/>
                  </a:lnTo>
                </a:path>
              </a:pathLst>
            </a:custGeom>
            <a:ln w="6350">
              <a:solidFill>
                <a:srgbClr val="ED1C24"/>
              </a:solidFill>
            </a:ln>
          </p:spPr>
          <p:txBody>
            <a:bodyPr wrap="square" lIns="0" tIns="0" rIns="0" bIns="0" rtlCol="0"/>
            <a:lstStyle/>
            <a:p>
              <a:endParaRPr sz="1350" dirty="0"/>
            </a:p>
          </p:txBody>
        </p:sp>
        <p:sp>
          <p:nvSpPr>
            <p:cNvPr id="13" name="object 28">
              <a:extLst>
                <a:ext uri="{FF2B5EF4-FFF2-40B4-BE49-F238E27FC236}">
                  <a16:creationId xmlns:a16="http://schemas.microsoft.com/office/drawing/2014/main" id="{87CA4B9A-7039-CB4F-A6E3-B842CCF612B8}"/>
                </a:ext>
              </a:extLst>
            </p:cNvPr>
            <p:cNvSpPr/>
            <p:nvPr/>
          </p:nvSpPr>
          <p:spPr>
            <a:xfrm>
              <a:off x="5076767" y="179987"/>
              <a:ext cx="2483485" cy="1595755"/>
            </a:xfrm>
            <a:custGeom>
              <a:avLst/>
              <a:gdLst/>
              <a:ahLst/>
              <a:cxnLst/>
              <a:rect l="l" t="t" r="r" b="b"/>
              <a:pathLst>
                <a:path w="2483484" h="1595755">
                  <a:moveTo>
                    <a:pt x="2483238" y="433557"/>
                  </a:moveTo>
                  <a:lnTo>
                    <a:pt x="1595250" y="1321549"/>
                  </a:lnTo>
                  <a:lnTo>
                    <a:pt x="1560387" y="1354692"/>
                  </a:lnTo>
                  <a:lnTo>
                    <a:pt x="1524278" y="1385697"/>
                  </a:lnTo>
                  <a:lnTo>
                    <a:pt x="1487007" y="1414564"/>
                  </a:lnTo>
                  <a:lnTo>
                    <a:pt x="1448656" y="1441293"/>
                  </a:lnTo>
                  <a:lnTo>
                    <a:pt x="1409309" y="1465883"/>
                  </a:lnTo>
                  <a:lnTo>
                    <a:pt x="1369049" y="1488335"/>
                  </a:lnTo>
                  <a:lnTo>
                    <a:pt x="1327958" y="1508649"/>
                  </a:lnTo>
                  <a:lnTo>
                    <a:pt x="1286120" y="1526824"/>
                  </a:lnTo>
                  <a:lnTo>
                    <a:pt x="1243617" y="1542862"/>
                  </a:lnTo>
                  <a:lnTo>
                    <a:pt x="1200534" y="1556760"/>
                  </a:lnTo>
                  <a:lnTo>
                    <a:pt x="1156952" y="1568521"/>
                  </a:lnTo>
                  <a:lnTo>
                    <a:pt x="1112955" y="1578143"/>
                  </a:lnTo>
                  <a:lnTo>
                    <a:pt x="1068625" y="1585627"/>
                  </a:lnTo>
                  <a:lnTo>
                    <a:pt x="1024047" y="1590973"/>
                  </a:lnTo>
                  <a:lnTo>
                    <a:pt x="979303" y="1594181"/>
                  </a:lnTo>
                  <a:lnTo>
                    <a:pt x="934475" y="1595250"/>
                  </a:lnTo>
                  <a:lnTo>
                    <a:pt x="889648" y="1594181"/>
                  </a:lnTo>
                  <a:lnTo>
                    <a:pt x="844903" y="1590973"/>
                  </a:lnTo>
                  <a:lnTo>
                    <a:pt x="800325" y="1585627"/>
                  </a:lnTo>
                  <a:lnTo>
                    <a:pt x="755995" y="1578143"/>
                  </a:lnTo>
                  <a:lnTo>
                    <a:pt x="711998" y="1568521"/>
                  </a:lnTo>
                  <a:lnTo>
                    <a:pt x="668416" y="1556760"/>
                  </a:lnTo>
                  <a:lnTo>
                    <a:pt x="625333" y="1542862"/>
                  </a:lnTo>
                  <a:lnTo>
                    <a:pt x="582830" y="1526824"/>
                  </a:lnTo>
                  <a:lnTo>
                    <a:pt x="540992" y="1508649"/>
                  </a:lnTo>
                  <a:lnTo>
                    <a:pt x="499901" y="1488335"/>
                  </a:lnTo>
                  <a:lnTo>
                    <a:pt x="459641" y="1465883"/>
                  </a:lnTo>
                  <a:lnTo>
                    <a:pt x="420294" y="1441293"/>
                  </a:lnTo>
                  <a:lnTo>
                    <a:pt x="381943" y="1414564"/>
                  </a:lnTo>
                  <a:lnTo>
                    <a:pt x="344672" y="1385697"/>
                  </a:lnTo>
                  <a:lnTo>
                    <a:pt x="308563" y="1354692"/>
                  </a:lnTo>
                  <a:lnTo>
                    <a:pt x="273700" y="1321549"/>
                  </a:lnTo>
                  <a:lnTo>
                    <a:pt x="240557" y="1286686"/>
                  </a:lnTo>
                  <a:lnTo>
                    <a:pt x="209552" y="1250577"/>
                  </a:lnTo>
                  <a:lnTo>
                    <a:pt x="180685" y="1213306"/>
                  </a:lnTo>
                  <a:lnTo>
                    <a:pt x="153956" y="1174955"/>
                  </a:lnTo>
                  <a:lnTo>
                    <a:pt x="129366" y="1135608"/>
                  </a:lnTo>
                  <a:lnTo>
                    <a:pt x="106914" y="1095348"/>
                  </a:lnTo>
                  <a:lnTo>
                    <a:pt x="86600" y="1054257"/>
                  </a:lnTo>
                  <a:lnTo>
                    <a:pt x="68425" y="1012419"/>
                  </a:lnTo>
                  <a:lnTo>
                    <a:pt x="52388" y="969916"/>
                  </a:lnTo>
                  <a:lnTo>
                    <a:pt x="38489" y="926833"/>
                  </a:lnTo>
                  <a:lnTo>
                    <a:pt x="26728" y="883251"/>
                  </a:lnTo>
                  <a:lnTo>
                    <a:pt x="17106" y="839254"/>
                  </a:lnTo>
                  <a:lnTo>
                    <a:pt x="9622" y="794924"/>
                  </a:lnTo>
                  <a:lnTo>
                    <a:pt x="4276" y="750346"/>
                  </a:lnTo>
                  <a:lnTo>
                    <a:pt x="1069" y="705602"/>
                  </a:lnTo>
                  <a:lnTo>
                    <a:pt x="0" y="660774"/>
                  </a:lnTo>
                  <a:lnTo>
                    <a:pt x="1069" y="615947"/>
                  </a:lnTo>
                  <a:lnTo>
                    <a:pt x="4276" y="571202"/>
                  </a:lnTo>
                  <a:lnTo>
                    <a:pt x="9622" y="526624"/>
                  </a:lnTo>
                  <a:lnTo>
                    <a:pt x="17106" y="482295"/>
                  </a:lnTo>
                  <a:lnTo>
                    <a:pt x="26728" y="438297"/>
                  </a:lnTo>
                  <a:lnTo>
                    <a:pt x="38489" y="394716"/>
                  </a:lnTo>
                  <a:lnTo>
                    <a:pt x="52388" y="351632"/>
                  </a:lnTo>
                  <a:lnTo>
                    <a:pt x="68425" y="309129"/>
                  </a:lnTo>
                  <a:lnTo>
                    <a:pt x="86600" y="267291"/>
                  </a:lnTo>
                  <a:lnTo>
                    <a:pt x="106914" y="226200"/>
                  </a:lnTo>
                  <a:lnTo>
                    <a:pt x="129366" y="185940"/>
                  </a:lnTo>
                  <a:lnTo>
                    <a:pt x="153956" y="146593"/>
                  </a:lnTo>
                  <a:lnTo>
                    <a:pt x="180685" y="108242"/>
                  </a:lnTo>
                  <a:lnTo>
                    <a:pt x="209552" y="70971"/>
                  </a:lnTo>
                  <a:lnTo>
                    <a:pt x="240557" y="34863"/>
                  </a:lnTo>
                  <a:lnTo>
                    <a:pt x="273700" y="0"/>
                  </a:lnTo>
                </a:path>
              </a:pathLst>
            </a:custGeom>
            <a:ln w="6349">
              <a:solidFill>
                <a:srgbClr val="ED1C24"/>
              </a:solidFill>
            </a:ln>
          </p:spPr>
          <p:txBody>
            <a:bodyPr wrap="square" lIns="0" tIns="0" rIns="0" bIns="0" rtlCol="0"/>
            <a:lstStyle/>
            <a:p>
              <a:endParaRPr sz="1350" dirty="0"/>
            </a:p>
          </p:txBody>
        </p:sp>
        <p:sp>
          <p:nvSpPr>
            <p:cNvPr id="14" name="object 29">
              <a:extLst>
                <a:ext uri="{FF2B5EF4-FFF2-40B4-BE49-F238E27FC236}">
                  <a16:creationId xmlns:a16="http://schemas.microsoft.com/office/drawing/2014/main" id="{6A5B6631-1F06-1545-86A2-64A1394D00C5}"/>
                </a:ext>
              </a:extLst>
            </p:cNvPr>
            <p:cNvSpPr/>
            <p:nvPr/>
          </p:nvSpPr>
          <p:spPr>
            <a:xfrm>
              <a:off x="4947176" y="0"/>
              <a:ext cx="2613025" cy="1482090"/>
            </a:xfrm>
            <a:custGeom>
              <a:avLst/>
              <a:gdLst/>
              <a:ahLst/>
              <a:cxnLst/>
              <a:rect l="l" t="t" r="r" b="b"/>
              <a:pathLst>
                <a:path w="2613025" h="1482090">
                  <a:moveTo>
                    <a:pt x="2612828" y="190547"/>
                  </a:moveTo>
                  <a:lnTo>
                    <a:pt x="1595250" y="1208130"/>
                  </a:lnTo>
                  <a:lnTo>
                    <a:pt x="1560387" y="1241273"/>
                  </a:lnTo>
                  <a:lnTo>
                    <a:pt x="1524278" y="1272279"/>
                  </a:lnTo>
                  <a:lnTo>
                    <a:pt x="1487007" y="1301145"/>
                  </a:lnTo>
                  <a:lnTo>
                    <a:pt x="1448656" y="1327874"/>
                  </a:lnTo>
                  <a:lnTo>
                    <a:pt x="1409309" y="1352464"/>
                  </a:lnTo>
                  <a:lnTo>
                    <a:pt x="1369049" y="1374916"/>
                  </a:lnTo>
                  <a:lnTo>
                    <a:pt x="1327958" y="1395230"/>
                  </a:lnTo>
                  <a:lnTo>
                    <a:pt x="1286120" y="1413406"/>
                  </a:lnTo>
                  <a:lnTo>
                    <a:pt x="1243617" y="1429443"/>
                  </a:lnTo>
                  <a:lnTo>
                    <a:pt x="1200534" y="1443342"/>
                  </a:lnTo>
                  <a:lnTo>
                    <a:pt x="1156952" y="1455102"/>
                  </a:lnTo>
                  <a:lnTo>
                    <a:pt x="1112955" y="1464725"/>
                  </a:lnTo>
                  <a:lnTo>
                    <a:pt x="1068625" y="1472209"/>
                  </a:lnTo>
                  <a:lnTo>
                    <a:pt x="1024047" y="1477554"/>
                  </a:lnTo>
                  <a:lnTo>
                    <a:pt x="979303" y="1480762"/>
                  </a:lnTo>
                  <a:lnTo>
                    <a:pt x="934475" y="1481831"/>
                  </a:lnTo>
                  <a:lnTo>
                    <a:pt x="889648" y="1480762"/>
                  </a:lnTo>
                  <a:lnTo>
                    <a:pt x="844903" y="1477554"/>
                  </a:lnTo>
                  <a:lnTo>
                    <a:pt x="800325" y="1472209"/>
                  </a:lnTo>
                  <a:lnTo>
                    <a:pt x="755995" y="1464725"/>
                  </a:lnTo>
                  <a:lnTo>
                    <a:pt x="711998" y="1455102"/>
                  </a:lnTo>
                  <a:lnTo>
                    <a:pt x="668416" y="1443342"/>
                  </a:lnTo>
                  <a:lnTo>
                    <a:pt x="625333" y="1429443"/>
                  </a:lnTo>
                  <a:lnTo>
                    <a:pt x="582830" y="1413406"/>
                  </a:lnTo>
                  <a:lnTo>
                    <a:pt x="540992" y="1395230"/>
                  </a:lnTo>
                  <a:lnTo>
                    <a:pt x="499901" y="1374916"/>
                  </a:lnTo>
                  <a:lnTo>
                    <a:pt x="459641" y="1352464"/>
                  </a:lnTo>
                  <a:lnTo>
                    <a:pt x="420294" y="1327874"/>
                  </a:lnTo>
                  <a:lnTo>
                    <a:pt x="381943" y="1301145"/>
                  </a:lnTo>
                  <a:lnTo>
                    <a:pt x="344672" y="1272279"/>
                  </a:lnTo>
                  <a:lnTo>
                    <a:pt x="308563" y="1241273"/>
                  </a:lnTo>
                  <a:lnTo>
                    <a:pt x="273700" y="1208130"/>
                  </a:lnTo>
                  <a:lnTo>
                    <a:pt x="240557" y="1173267"/>
                  </a:lnTo>
                  <a:lnTo>
                    <a:pt x="209552" y="1137158"/>
                  </a:lnTo>
                  <a:lnTo>
                    <a:pt x="180685" y="1099887"/>
                  </a:lnTo>
                  <a:lnTo>
                    <a:pt x="153956" y="1061537"/>
                  </a:lnTo>
                  <a:lnTo>
                    <a:pt x="129366" y="1022189"/>
                  </a:lnTo>
                  <a:lnTo>
                    <a:pt x="106914" y="981929"/>
                  </a:lnTo>
                  <a:lnTo>
                    <a:pt x="86600" y="940838"/>
                  </a:lnTo>
                  <a:lnTo>
                    <a:pt x="68425" y="899000"/>
                  </a:lnTo>
                  <a:lnTo>
                    <a:pt x="52388" y="856498"/>
                  </a:lnTo>
                  <a:lnTo>
                    <a:pt x="38489" y="813414"/>
                  </a:lnTo>
                  <a:lnTo>
                    <a:pt x="26728" y="769832"/>
                  </a:lnTo>
                  <a:lnTo>
                    <a:pt x="17106" y="725835"/>
                  </a:lnTo>
                  <a:lnTo>
                    <a:pt x="9622" y="681506"/>
                  </a:lnTo>
                  <a:lnTo>
                    <a:pt x="4276" y="636927"/>
                  </a:lnTo>
                  <a:lnTo>
                    <a:pt x="1069" y="592183"/>
                  </a:lnTo>
                  <a:lnTo>
                    <a:pt x="0" y="547355"/>
                  </a:lnTo>
                  <a:lnTo>
                    <a:pt x="1069" y="502528"/>
                  </a:lnTo>
                  <a:lnTo>
                    <a:pt x="4276" y="457783"/>
                  </a:lnTo>
                  <a:lnTo>
                    <a:pt x="9622" y="413205"/>
                  </a:lnTo>
                  <a:lnTo>
                    <a:pt x="17106" y="368876"/>
                  </a:lnTo>
                  <a:lnTo>
                    <a:pt x="26728" y="324879"/>
                  </a:lnTo>
                  <a:lnTo>
                    <a:pt x="38489" y="281297"/>
                  </a:lnTo>
                  <a:lnTo>
                    <a:pt x="52388" y="238213"/>
                  </a:lnTo>
                  <a:lnTo>
                    <a:pt x="68425" y="195711"/>
                  </a:lnTo>
                  <a:lnTo>
                    <a:pt x="86600" y="153872"/>
                  </a:lnTo>
                  <a:lnTo>
                    <a:pt x="106914" y="112782"/>
                  </a:lnTo>
                  <a:lnTo>
                    <a:pt x="129366" y="72521"/>
                  </a:lnTo>
                  <a:lnTo>
                    <a:pt x="153956" y="33174"/>
                  </a:lnTo>
                  <a:lnTo>
                    <a:pt x="177077" y="0"/>
                  </a:lnTo>
                </a:path>
              </a:pathLst>
            </a:custGeom>
            <a:ln w="6350">
              <a:solidFill>
                <a:srgbClr val="231F20"/>
              </a:solidFill>
            </a:ln>
          </p:spPr>
          <p:txBody>
            <a:bodyPr wrap="square" lIns="0" tIns="0" rIns="0" bIns="0" rtlCol="0"/>
            <a:lstStyle/>
            <a:p>
              <a:endParaRPr sz="1350" dirty="0"/>
            </a:p>
          </p:txBody>
        </p:sp>
      </p:grpSp>
      <p:cxnSp>
        <p:nvCxnSpPr>
          <p:cNvPr id="6" name="Straight Connector 5">
            <a:extLst>
              <a:ext uri="{FF2B5EF4-FFF2-40B4-BE49-F238E27FC236}">
                <a16:creationId xmlns:a16="http://schemas.microsoft.com/office/drawing/2014/main" id="{93189293-DFAC-3249-9BC0-373D90092EB2}"/>
              </a:ext>
            </a:extLst>
          </p:cNvPr>
          <p:cNvCxnSpPr>
            <a:cxnSpLocks/>
          </p:cNvCxnSpPr>
          <p:nvPr userDrawn="1"/>
        </p:nvCxnSpPr>
        <p:spPr>
          <a:xfrm>
            <a:off x="3658191" y="4896700"/>
            <a:ext cx="0" cy="2468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55188A-BCDD-824E-8D28-4AD1789EC8BE}"/>
              </a:ext>
            </a:extLst>
          </p:cNvPr>
          <p:cNvCxnSpPr>
            <a:cxnSpLocks/>
          </p:cNvCxnSpPr>
          <p:nvPr userDrawn="1"/>
        </p:nvCxnSpPr>
        <p:spPr>
          <a:xfrm>
            <a:off x="7252387" y="4896700"/>
            <a:ext cx="0" cy="250991"/>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C2426B-A863-664F-826D-CC6B2EC0010B}"/>
              </a:ext>
            </a:extLst>
          </p:cNvPr>
          <p:cNvCxnSpPr>
            <a:cxnSpLocks/>
          </p:cNvCxnSpPr>
          <p:nvPr userDrawn="1"/>
        </p:nvCxnSpPr>
        <p:spPr>
          <a:xfrm>
            <a:off x="2316222" y="4896700"/>
            <a:ext cx="0" cy="246800"/>
          </a:xfrm>
          <a:prstGeom prst="line">
            <a:avLst/>
          </a:prstGeom>
          <a:ln>
            <a:solidFill>
              <a:srgbClr val="F0002C"/>
            </a:solidFill>
          </a:ln>
        </p:spPr>
        <p:style>
          <a:lnRef idx="1">
            <a:schemeClr val="accent1"/>
          </a:lnRef>
          <a:fillRef idx="0">
            <a:schemeClr val="accent1"/>
          </a:fillRef>
          <a:effectRef idx="0">
            <a:schemeClr val="accent1"/>
          </a:effectRef>
          <a:fontRef idx="minor">
            <a:schemeClr val="tx1"/>
          </a:fontRef>
        </p:style>
      </p:cxnSp>
      <p:sp>
        <p:nvSpPr>
          <p:cNvPr id="9" name="object 26">
            <a:extLst>
              <a:ext uri="{FF2B5EF4-FFF2-40B4-BE49-F238E27FC236}">
                <a16:creationId xmlns:a16="http://schemas.microsoft.com/office/drawing/2014/main" id="{20C08CC9-7EE7-7146-A48F-79E8846443C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10" name="object 27">
            <a:extLst>
              <a:ext uri="{FF2B5EF4-FFF2-40B4-BE49-F238E27FC236}">
                <a16:creationId xmlns:a16="http://schemas.microsoft.com/office/drawing/2014/main" id="{E9AED055-8587-E441-9B53-EE754679086C}"/>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787001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D004B2DF-2760-2648-8D75-5366928E06B5}"/>
              </a:ext>
            </a:extLst>
          </p:cNvPr>
          <p:cNvSpPr txBox="1"/>
          <p:nvPr userDrawn="1"/>
        </p:nvSpPr>
        <p:spPr>
          <a:xfrm>
            <a:off x="904965" y="2084258"/>
            <a:ext cx="2513647" cy="505908"/>
          </a:xfrm>
          <a:prstGeom prst="rect">
            <a:avLst/>
          </a:prstGeom>
        </p:spPr>
        <p:txBody>
          <a:bodyPr vert="horz" wrap="square" lIns="0" tIns="9525" rIns="0" bIns="0" rtlCol="0">
            <a:spAutoFit/>
          </a:bodyPr>
          <a:lstStyle/>
          <a:p>
            <a:pPr marL="9525">
              <a:lnSpc>
                <a:spcPct val="100000"/>
              </a:lnSpc>
              <a:spcBef>
                <a:spcPts val="75"/>
              </a:spcBef>
            </a:pPr>
            <a:r>
              <a:rPr sz="3225" b="1" dirty="0">
                <a:solidFill>
                  <a:srgbClr val="231F20"/>
                </a:solidFill>
                <a:latin typeface="Arial Black"/>
                <a:cs typeface="Arial Black"/>
              </a:rPr>
              <a:t>A</a:t>
            </a:r>
            <a:r>
              <a:rPr sz="3225" b="1" spc="-53" dirty="0">
                <a:solidFill>
                  <a:srgbClr val="231F20"/>
                </a:solidFill>
                <a:latin typeface="Arial Black"/>
                <a:cs typeface="Arial Black"/>
              </a:rPr>
              <a:t> </a:t>
            </a:r>
            <a:r>
              <a:rPr sz="3225" b="1" spc="-41" dirty="0">
                <a:solidFill>
                  <a:srgbClr val="231F20"/>
                </a:solidFill>
                <a:latin typeface="Arial Black"/>
                <a:cs typeface="Arial Black"/>
              </a:rPr>
              <a:t>HISTORY</a:t>
            </a:r>
            <a:endParaRPr sz="3225" dirty="0">
              <a:latin typeface="Arial Black"/>
              <a:cs typeface="Arial Black"/>
            </a:endParaRPr>
          </a:p>
        </p:txBody>
      </p:sp>
      <p:sp>
        <p:nvSpPr>
          <p:cNvPr id="5" name="object 5">
            <a:extLst>
              <a:ext uri="{FF2B5EF4-FFF2-40B4-BE49-F238E27FC236}">
                <a16:creationId xmlns:a16="http://schemas.microsoft.com/office/drawing/2014/main" id="{CFD3A20C-CB9A-E541-B026-1ACD3C530A9D}"/>
              </a:ext>
            </a:extLst>
          </p:cNvPr>
          <p:cNvSpPr txBox="1"/>
          <p:nvPr userDrawn="1"/>
        </p:nvSpPr>
        <p:spPr>
          <a:xfrm>
            <a:off x="904964" y="2408108"/>
            <a:ext cx="3633788" cy="505908"/>
          </a:xfrm>
          <a:prstGeom prst="rect">
            <a:avLst/>
          </a:prstGeom>
        </p:spPr>
        <p:txBody>
          <a:bodyPr vert="horz" wrap="square" lIns="0" tIns="9525" rIns="0" bIns="0" rtlCol="0">
            <a:spAutoFit/>
          </a:bodyPr>
          <a:lstStyle/>
          <a:p>
            <a:pPr marL="9525">
              <a:lnSpc>
                <a:spcPct val="100000"/>
              </a:lnSpc>
              <a:spcBef>
                <a:spcPts val="75"/>
              </a:spcBef>
            </a:pPr>
            <a:r>
              <a:rPr sz="3225" b="1" spc="-4" dirty="0">
                <a:solidFill>
                  <a:srgbClr val="231F20"/>
                </a:solidFill>
                <a:latin typeface="Arial Black"/>
                <a:cs typeface="Arial Black"/>
              </a:rPr>
              <a:t>OF</a:t>
            </a:r>
            <a:r>
              <a:rPr sz="3225" b="1" spc="-244" dirty="0">
                <a:solidFill>
                  <a:srgbClr val="231F20"/>
                </a:solidFill>
                <a:latin typeface="Arial Black"/>
                <a:cs typeface="Arial Black"/>
              </a:rPr>
              <a:t> </a:t>
            </a:r>
            <a:r>
              <a:rPr sz="3225" b="1" spc="-60" dirty="0">
                <a:solidFill>
                  <a:srgbClr val="ED1C24"/>
                </a:solidFill>
                <a:latin typeface="Arial Black"/>
                <a:cs typeface="Arial Black"/>
              </a:rPr>
              <a:t>INNOVATION</a:t>
            </a:r>
            <a:endParaRPr sz="3225" dirty="0">
              <a:latin typeface="Arial Black"/>
              <a:cs typeface="Arial Black"/>
            </a:endParaRPr>
          </a:p>
        </p:txBody>
      </p:sp>
      <p:sp>
        <p:nvSpPr>
          <p:cNvPr id="11" name="object 11">
            <a:extLst>
              <a:ext uri="{FF2B5EF4-FFF2-40B4-BE49-F238E27FC236}">
                <a16:creationId xmlns:a16="http://schemas.microsoft.com/office/drawing/2014/main" id="{A9E9194A-B2DB-4048-937D-8BF663C8EEF1}"/>
              </a:ext>
            </a:extLst>
          </p:cNvPr>
          <p:cNvSpPr/>
          <p:nvPr userDrawn="1"/>
        </p:nvSpPr>
        <p:spPr>
          <a:xfrm>
            <a:off x="1034654" y="0"/>
            <a:ext cx="0" cy="1365885"/>
          </a:xfrm>
          <a:custGeom>
            <a:avLst/>
            <a:gdLst/>
            <a:ahLst/>
            <a:cxnLst/>
            <a:rect l="l" t="t" r="r" b="b"/>
            <a:pathLst>
              <a:path h="1821179">
                <a:moveTo>
                  <a:pt x="0" y="1821002"/>
                </a:moveTo>
                <a:lnTo>
                  <a:pt x="0" y="0"/>
                </a:lnTo>
              </a:path>
            </a:pathLst>
          </a:custGeom>
          <a:ln w="6350">
            <a:solidFill>
              <a:srgbClr val="ED1C24"/>
            </a:solidFill>
          </a:ln>
        </p:spPr>
        <p:txBody>
          <a:bodyPr wrap="square" lIns="0" tIns="0" rIns="0" bIns="0" rtlCol="0"/>
          <a:lstStyle/>
          <a:p>
            <a:endParaRPr sz="1350" dirty="0"/>
          </a:p>
        </p:txBody>
      </p:sp>
      <p:sp>
        <p:nvSpPr>
          <p:cNvPr id="16" name="object 16">
            <a:extLst>
              <a:ext uri="{FF2B5EF4-FFF2-40B4-BE49-F238E27FC236}">
                <a16:creationId xmlns:a16="http://schemas.microsoft.com/office/drawing/2014/main" id="{EBB3959C-B090-CB43-8A3C-4FC17F23C3F5}"/>
              </a:ext>
            </a:extLst>
          </p:cNvPr>
          <p:cNvSpPr txBox="1"/>
          <p:nvPr userDrawn="1"/>
        </p:nvSpPr>
        <p:spPr>
          <a:xfrm>
            <a:off x="831765" y="643082"/>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1999</a:t>
            </a:r>
            <a:endParaRPr sz="1350" dirty="0">
              <a:latin typeface="Arial Black"/>
              <a:cs typeface="Arial Black"/>
            </a:endParaRPr>
          </a:p>
        </p:txBody>
      </p:sp>
      <p:sp>
        <p:nvSpPr>
          <p:cNvPr id="27" name="object 27">
            <a:extLst>
              <a:ext uri="{FF2B5EF4-FFF2-40B4-BE49-F238E27FC236}">
                <a16:creationId xmlns:a16="http://schemas.microsoft.com/office/drawing/2014/main" id="{C6059CF2-7E5C-1542-90FA-5EA1FF0A1E72}"/>
              </a:ext>
            </a:extLst>
          </p:cNvPr>
          <p:cNvSpPr txBox="1"/>
          <p:nvPr userDrawn="1"/>
        </p:nvSpPr>
        <p:spPr>
          <a:xfrm>
            <a:off x="1083960" y="891663"/>
            <a:ext cx="876776" cy="355867"/>
          </a:xfrm>
          <a:prstGeom prst="rect">
            <a:avLst/>
          </a:prstGeom>
        </p:spPr>
        <p:txBody>
          <a:bodyPr vert="horz" wrap="square" lIns="0" tIns="9525" rIns="0" bIns="0" rtlCol="0">
            <a:spAutoFit/>
          </a:bodyPr>
          <a:lstStyle/>
          <a:p>
            <a:pPr marL="9525" marR="3810">
              <a:lnSpc>
                <a:spcPct val="100000"/>
              </a:lnSpc>
              <a:spcBef>
                <a:spcPts val="75"/>
              </a:spcBef>
            </a:pPr>
            <a:r>
              <a:rPr sz="750" spc="-4" dirty="0">
                <a:solidFill>
                  <a:srgbClr val="231F20"/>
                </a:solidFill>
                <a:latin typeface="Arial"/>
                <a:cs typeface="Arial"/>
              </a:rPr>
              <a:t>Company </a:t>
            </a:r>
            <a:r>
              <a:rPr sz="750" dirty="0">
                <a:solidFill>
                  <a:srgbClr val="231F20"/>
                </a:solidFill>
                <a:latin typeface="Arial"/>
                <a:cs typeface="Arial"/>
              </a:rPr>
              <a:t>formed</a:t>
            </a:r>
            <a:r>
              <a:rPr sz="750" spc="-68" dirty="0">
                <a:solidFill>
                  <a:srgbClr val="231F20"/>
                </a:solidFill>
                <a:latin typeface="Arial"/>
                <a:cs typeface="Arial"/>
              </a:rPr>
              <a:t> </a:t>
            </a:r>
            <a:r>
              <a:rPr sz="750" spc="-4" dirty="0">
                <a:solidFill>
                  <a:srgbClr val="231F20"/>
                </a:solidFill>
                <a:latin typeface="Arial"/>
                <a:cs typeface="Arial"/>
              </a:rPr>
              <a:t>as</a:t>
            </a:r>
            <a:r>
              <a:rPr lang="en-AU" sz="750" spc="-4" dirty="0">
                <a:solidFill>
                  <a:srgbClr val="231F20"/>
                </a:solidFill>
                <a:latin typeface="Arial"/>
                <a:cs typeface="Arial"/>
              </a:rPr>
              <a:t> </a:t>
            </a:r>
            <a:r>
              <a:rPr sz="750" dirty="0" err="1">
                <a:solidFill>
                  <a:srgbClr val="231F20"/>
                </a:solidFill>
                <a:latin typeface="Arial"/>
                <a:cs typeface="Arial"/>
              </a:rPr>
              <a:t>Onetest</a:t>
            </a:r>
            <a:r>
              <a:rPr sz="750" dirty="0">
                <a:solidFill>
                  <a:srgbClr val="231F20"/>
                </a:solidFill>
                <a:latin typeface="Arial"/>
                <a:cs typeface="Arial"/>
              </a:rPr>
              <a:t> to </a:t>
            </a:r>
            <a:r>
              <a:rPr sz="750" spc="-4" dirty="0">
                <a:solidFill>
                  <a:srgbClr val="231F20"/>
                </a:solidFill>
                <a:latin typeface="Arial"/>
                <a:cs typeface="Arial"/>
              </a:rPr>
              <a:t>deliver</a:t>
            </a:r>
            <a:r>
              <a:rPr lang="en-AU" sz="750" spc="-4" dirty="0">
                <a:solidFill>
                  <a:srgbClr val="231F20"/>
                </a:solidFill>
                <a:latin typeface="Arial"/>
                <a:cs typeface="Arial"/>
              </a:rPr>
              <a:t> </a:t>
            </a:r>
            <a:r>
              <a:rPr sz="750" spc="-4" dirty="0">
                <a:solidFill>
                  <a:srgbClr val="231F20"/>
                </a:solidFill>
                <a:latin typeface="Arial"/>
                <a:cs typeface="Arial"/>
              </a:rPr>
              <a:t>online </a:t>
            </a:r>
            <a:r>
              <a:rPr sz="750" dirty="0">
                <a:solidFill>
                  <a:srgbClr val="231F20"/>
                </a:solidFill>
                <a:latin typeface="Arial"/>
                <a:cs typeface="Arial"/>
              </a:rPr>
              <a:t>testing</a:t>
            </a:r>
            <a:endParaRPr sz="750" dirty="0">
              <a:latin typeface="Arial"/>
              <a:cs typeface="Arial"/>
            </a:endParaRPr>
          </a:p>
        </p:txBody>
      </p:sp>
      <p:sp>
        <p:nvSpPr>
          <p:cNvPr id="37" name="object 37">
            <a:extLst>
              <a:ext uri="{FF2B5EF4-FFF2-40B4-BE49-F238E27FC236}">
                <a16:creationId xmlns:a16="http://schemas.microsoft.com/office/drawing/2014/main" id="{F8F9FC70-8957-9745-B70B-AED75A80A5E7}"/>
              </a:ext>
            </a:extLst>
          </p:cNvPr>
          <p:cNvSpPr/>
          <p:nvPr userDrawn="1"/>
        </p:nvSpPr>
        <p:spPr>
          <a:xfrm>
            <a:off x="734030" y="1458509"/>
            <a:ext cx="531878" cy="319127"/>
          </a:xfrm>
          <a:prstGeom prst="rect">
            <a:avLst/>
          </a:prstGeom>
          <a:blipFill>
            <a:blip r:embed="rId2" cstate="print"/>
            <a:stretch>
              <a:fillRect/>
            </a:stretch>
          </a:blipFill>
        </p:spPr>
        <p:txBody>
          <a:bodyPr wrap="square" lIns="0" tIns="0" rIns="0" bIns="0" rtlCol="0"/>
          <a:lstStyle/>
          <a:p>
            <a:endParaRPr sz="1350" dirty="0"/>
          </a:p>
        </p:txBody>
      </p:sp>
      <p:sp>
        <p:nvSpPr>
          <p:cNvPr id="14" name="object 14">
            <a:extLst>
              <a:ext uri="{FF2B5EF4-FFF2-40B4-BE49-F238E27FC236}">
                <a16:creationId xmlns:a16="http://schemas.microsoft.com/office/drawing/2014/main" id="{8BCB5B83-D502-9145-8110-AC74D4F17104}"/>
              </a:ext>
            </a:extLst>
          </p:cNvPr>
          <p:cNvSpPr/>
          <p:nvPr userDrawn="1"/>
        </p:nvSpPr>
        <p:spPr>
          <a:xfrm>
            <a:off x="3846026" y="-2366"/>
            <a:ext cx="0" cy="1365885"/>
          </a:xfrm>
          <a:custGeom>
            <a:avLst/>
            <a:gdLst/>
            <a:ahLst/>
            <a:cxnLst/>
            <a:rect l="l" t="t" r="r" b="b"/>
            <a:pathLst>
              <a:path h="1821179">
                <a:moveTo>
                  <a:pt x="0" y="1821002"/>
                </a:moveTo>
                <a:lnTo>
                  <a:pt x="0" y="0"/>
                </a:lnTo>
              </a:path>
            </a:pathLst>
          </a:custGeom>
          <a:ln w="6350">
            <a:solidFill>
              <a:srgbClr val="ED1C24"/>
            </a:solidFill>
          </a:ln>
        </p:spPr>
        <p:txBody>
          <a:bodyPr wrap="square" lIns="0" tIns="0" rIns="0" bIns="0" rtlCol="0"/>
          <a:lstStyle/>
          <a:p>
            <a:endParaRPr sz="1350" dirty="0"/>
          </a:p>
        </p:txBody>
      </p:sp>
      <p:sp>
        <p:nvSpPr>
          <p:cNvPr id="17" name="object 17">
            <a:extLst>
              <a:ext uri="{FF2B5EF4-FFF2-40B4-BE49-F238E27FC236}">
                <a16:creationId xmlns:a16="http://schemas.microsoft.com/office/drawing/2014/main" id="{FC26FFD7-1291-084C-8DD0-24C644E2905C}"/>
              </a:ext>
            </a:extLst>
          </p:cNvPr>
          <p:cNvSpPr txBox="1"/>
          <p:nvPr userDrawn="1"/>
        </p:nvSpPr>
        <p:spPr>
          <a:xfrm>
            <a:off x="3608779" y="613183"/>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2003</a:t>
            </a:r>
            <a:endParaRPr sz="1350" dirty="0">
              <a:latin typeface="Arial Black"/>
              <a:cs typeface="Arial Black"/>
            </a:endParaRPr>
          </a:p>
        </p:txBody>
      </p:sp>
      <p:sp>
        <p:nvSpPr>
          <p:cNvPr id="28" name="object 28">
            <a:extLst>
              <a:ext uri="{FF2B5EF4-FFF2-40B4-BE49-F238E27FC236}">
                <a16:creationId xmlns:a16="http://schemas.microsoft.com/office/drawing/2014/main" id="{502E7B55-9E19-DD4C-B6B0-105E68246ADC}"/>
              </a:ext>
            </a:extLst>
          </p:cNvPr>
          <p:cNvSpPr txBox="1"/>
          <p:nvPr userDrawn="1"/>
        </p:nvSpPr>
        <p:spPr>
          <a:xfrm>
            <a:off x="3925340" y="670086"/>
            <a:ext cx="784860" cy="586699"/>
          </a:xfrm>
          <a:prstGeom prst="rect">
            <a:avLst/>
          </a:prstGeom>
        </p:spPr>
        <p:txBody>
          <a:bodyPr vert="horz" wrap="square" lIns="0" tIns="9525" rIns="0" bIns="0" rtlCol="0">
            <a:spAutoFit/>
          </a:bodyPr>
          <a:lstStyle/>
          <a:p>
            <a:pPr marL="9525" marR="3810">
              <a:lnSpc>
                <a:spcPct val="100000"/>
              </a:lnSpc>
              <a:spcBef>
                <a:spcPts val="75"/>
              </a:spcBef>
            </a:pPr>
            <a:r>
              <a:rPr sz="750" spc="-4" dirty="0">
                <a:solidFill>
                  <a:srgbClr val="231F20"/>
                </a:solidFill>
                <a:latin typeface="Arial"/>
                <a:cs typeface="Arial"/>
              </a:rPr>
              <a:t>Launched</a:t>
            </a:r>
            <a:r>
              <a:rPr lang="en-AU" sz="750" spc="-4" dirty="0">
                <a:solidFill>
                  <a:srgbClr val="231F20"/>
                </a:solidFill>
                <a:latin typeface="Arial"/>
                <a:cs typeface="Arial"/>
              </a:rPr>
              <a:t> </a:t>
            </a:r>
            <a:r>
              <a:rPr sz="750" spc="-4" dirty="0">
                <a:solidFill>
                  <a:srgbClr val="231F20"/>
                </a:solidFill>
                <a:latin typeface="Arial"/>
                <a:cs typeface="Arial"/>
              </a:rPr>
              <a:t>proprietary </a:t>
            </a:r>
            <a:r>
              <a:rPr sz="750" spc="-15" dirty="0">
                <a:solidFill>
                  <a:srgbClr val="231F20"/>
                </a:solidFill>
                <a:latin typeface="Arial"/>
                <a:cs typeface="Arial"/>
              </a:rPr>
              <a:t>Values</a:t>
            </a:r>
            <a:r>
              <a:rPr lang="en-AU" sz="750" spc="-15" dirty="0">
                <a:solidFill>
                  <a:srgbClr val="231F20"/>
                </a:solidFill>
                <a:latin typeface="Arial"/>
                <a:cs typeface="Arial"/>
              </a:rPr>
              <a:t> </a:t>
            </a:r>
            <a:r>
              <a:rPr sz="750" dirty="0">
                <a:solidFill>
                  <a:srgbClr val="231F20"/>
                </a:solidFill>
                <a:latin typeface="Arial"/>
                <a:cs typeface="Arial"/>
              </a:rPr>
              <a:t>Inventory </a:t>
            </a:r>
            <a:r>
              <a:rPr sz="750" spc="-4" dirty="0">
                <a:solidFill>
                  <a:srgbClr val="231F20"/>
                </a:solidFill>
                <a:latin typeface="Arial"/>
                <a:cs typeface="Arial"/>
              </a:rPr>
              <a:t>and</a:t>
            </a:r>
            <a:r>
              <a:rPr lang="en-AU" sz="750" spc="-4" dirty="0">
                <a:solidFill>
                  <a:srgbClr val="231F20"/>
                </a:solidFill>
                <a:latin typeface="Arial"/>
                <a:cs typeface="Arial"/>
              </a:rPr>
              <a:t> </a:t>
            </a:r>
            <a:r>
              <a:rPr sz="750" spc="-4" dirty="0">
                <a:solidFill>
                  <a:srgbClr val="231F20"/>
                </a:solidFill>
                <a:latin typeface="Arial"/>
                <a:cs typeface="Arial"/>
              </a:rPr>
              <a:t>initiated </a:t>
            </a:r>
            <a:r>
              <a:rPr sz="750" dirty="0">
                <a:solidFill>
                  <a:srgbClr val="231F20"/>
                </a:solidFill>
                <a:latin typeface="Arial"/>
                <a:cs typeface="Arial"/>
              </a:rPr>
              <a:t>suitability</a:t>
            </a:r>
            <a:r>
              <a:rPr lang="en-AU" sz="750" dirty="0">
                <a:solidFill>
                  <a:srgbClr val="231F20"/>
                </a:solidFill>
                <a:latin typeface="Arial"/>
                <a:cs typeface="Arial"/>
              </a:rPr>
              <a:t> </a:t>
            </a:r>
            <a:r>
              <a:rPr sz="750" dirty="0">
                <a:solidFill>
                  <a:srgbClr val="231F20"/>
                </a:solidFill>
                <a:latin typeface="Arial"/>
                <a:cs typeface="Arial"/>
              </a:rPr>
              <a:t>scoring</a:t>
            </a:r>
            <a:r>
              <a:rPr sz="750" spc="-11" dirty="0">
                <a:solidFill>
                  <a:srgbClr val="231F20"/>
                </a:solidFill>
                <a:latin typeface="Arial"/>
                <a:cs typeface="Arial"/>
              </a:rPr>
              <a:t> </a:t>
            </a:r>
            <a:r>
              <a:rPr sz="750" dirty="0">
                <a:solidFill>
                  <a:srgbClr val="231F20"/>
                </a:solidFill>
                <a:latin typeface="Arial"/>
                <a:cs typeface="Arial"/>
              </a:rPr>
              <a:t>model</a:t>
            </a:r>
            <a:endParaRPr sz="750" dirty="0">
              <a:latin typeface="Arial"/>
              <a:cs typeface="Arial"/>
            </a:endParaRPr>
          </a:p>
        </p:txBody>
      </p:sp>
      <p:sp>
        <p:nvSpPr>
          <p:cNvPr id="39" name="object 39">
            <a:extLst>
              <a:ext uri="{FF2B5EF4-FFF2-40B4-BE49-F238E27FC236}">
                <a16:creationId xmlns:a16="http://schemas.microsoft.com/office/drawing/2014/main" id="{92C30309-CDCA-3548-BAB4-2BBF6784566B}"/>
              </a:ext>
            </a:extLst>
          </p:cNvPr>
          <p:cNvSpPr/>
          <p:nvPr userDrawn="1"/>
        </p:nvSpPr>
        <p:spPr>
          <a:xfrm>
            <a:off x="3582246" y="1478271"/>
            <a:ext cx="362302" cy="2762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9" name="object 9">
            <a:extLst>
              <a:ext uri="{FF2B5EF4-FFF2-40B4-BE49-F238E27FC236}">
                <a16:creationId xmlns:a16="http://schemas.microsoft.com/office/drawing/2014/main" id="{898504C6-AA87-2A42-ADCE-22C7911F06E9}"/>
              </a:ext>
            </a:extLst>
          </p:cNvPr>
          <p:cNvSpPr/>
          <p:nvPr userDrawn="1"/>
        </p:nvSpPr>
        <p:spPr>
          <a:xfrm>
            <a:off x="5193176" y="-4739"/>
            <a:ext cx="0" cy="1365885"/>
          </a:xfrm>
          <a:custGeom>
            <a:avLst/>
            <a:gdLst/>
            <a:ahLst/>
            <a:cxnLst/>
            <a:rect l="l" t="t" r="r" b="b"/>
            <a:pathLst>
              <a:path h="1821180">
                <a:moveTo>
                  <a:pt x="0" y="1821002"/>
                </a:moveTo>
                <a:lnTo>
                  <a:pt x="0" y="0"/>
                </a:lnTo>
              </a:path>
            </a:pathLst>
          </a:custGeom>
          <a:ln w="6350">
            <a:solidFill>
              <a:srgbClr val="ED1C24"/>
            </a:solidFill>
          </a:ln>
        </p:spPr>
        <p:txBody>
          <a:bodyPr wrap="square" lIns="0" tIns="0" rIns="0" bIns="0" rtlCol="0"/>
          <a:lstStyle/>
          <a:p>
            <a:endParaRPr sz="1350" dirty="0"/>
          </a:p>
        </p:txBody>
      </p:sp>
      <p:sp>
        <p:nvSpPr>
          <p:cNvPr id="23" name="object 23">
            <a:extLst>
              <a:ext uri="{FF2B5EF4-FFF2-40B4-BE49-F238E27FC236}">
                <a16:creationId xmlns:a16="http://schemas.microsoft.com/office/drawing/2014/main" id="{1DF00156-75A8-A54E-B070-716A11A22637}"/>
              </a:ext>
            </a:extLst>
          </p:cNvPr>
          <p:cNvSpPr txBox="1"/>
          <p:nvPr userDrawn="1"/>
        </p:nvSpPr>
        <p:spPr>
          <a:xfrm>
            <a:off x="4943073" y="641924"/>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2006</a:t>
            </a:r>
            <a:endParaRPr sz="1350" dirty="0">
              <a:latin typeface="Arial Black"/>
              <a:cs typeface="Arial Black"/>
            </a:endParaRPr>
          </a:p>
        </p:txBody>
      </p:sp>
      <p:sp>
        <p:nvSpPr>
          <p:cNvPr id="33" name="object 33">
            <a:extLst>
              <a:ext uri="{FF2B5EF4-FFF2-40B4-BE49-F238E27FC236}">
                <a16:creationId xmlns:a16="http://schemas.microsoft.com/office/drawing/2014/main" id="{4DCF040B-C186-304A-AA7F-B799579B4C81}"/>
              </a:ext>
            </a:extLst>
          </p:cNvPr>
          <p:cNvSpPr txBox="1"/>
          <p:nvPr userDrawn="1"/>
        </p:nvSpPr>
        <p:spPr>
          <a:xfrm>
            <a:off x="5232518" y="788925"/>
            <a:ext cx="770573" cy="471283"/>
          </a:xfrm>
          <a:prstGeom prst="rect">
            <a:avLst/>
          </a:prstGeom>
        </p:spPr>
        <p:txBody>
          <a:bodyPr vert="horz" wrap="square" lIns="0" tIns="9525" rIns="0" bIns="0" rtlCol="0">
            <a:spAutoFit/>
          </a:bodyPr>
          <a:lstStyle/>
          <a:p>
            <a:pPr marL="9525" marR="3810">
              <a:lnSpc>
                <a:spcPct val="100000"/>
              </a:lnSpc>
              <a:spcBef>
                <a:spcPts val="75"/>
              </a:spcBef>
            </a:pPr>
            <a:r>
              <a:rPr sz="750" spc="-4" dirty="0">
                <a:solidFill>
                  <a:srgbClr val="231F20"/>
                </a:solidFill>
                <a:latin typeface="Arial"/>
                <a:cs typeface="Arial"/>
              </a:rPr>
              <a:t>Launched</a:t>
            </a:r>
            <a:r>
              <a:rPr lang="en-AU" sz="750" spc="-4" dirty="0">
                <a:solidFill>
                  <a:srgbClr val="231F20"/>
                </a:solidFill>
                <a:latin typeface="Arial"/>
                <a:cs typeface="Arial"/>
              </a:rPr>
              <a:t> </a:t>
            </a:r>
            <a:r>
              <a:rPr sz="750" spc="-4" dirty="0">
                <a:solidFill>
                  <a:srgbClr val="231F20"/>
                </a:solidFill>
                <a:latin typeface="Arial"/>
                <a:cs typeface="Arial"/>
              </a:rPr>
              <a:t>proprietary</a:t>
            </a:r>
            <a:r>
              <a:rPr sz="750" spc="-64" dirty="0">
                <a:solidFill>
                  <a:srgbClr val="231F20"/>
                </a:solidFill>
                <a:latin typeface="Arial"/>
                <a:cs typeface="Arial"/>
              </a:rPr>
              <a:t> </a:t>
            </a:r>
            <a:r>
              <a:rPr sz="750" dirty="0">
                <a:solidFill>
                  <a:srgbClr val="231F20"/>
                </a:solidFill>
                <a:latin typeface="Arial"/>
                <a:cs typeface="Arial"/>
              </a:rPr>
              <a:t>Safety</a:t>
            </a:r>
            <a:r>
              <a:rPr lang="en-AU" sz="750" dirty="0">
                <a:solidFill>
                  <a:srgbClr val="231F20"/>
                </a:solidFill>
                <a:latin typeface="Arial"/>
                <a:cs typeface="Arial"/>
              </a:rPr>
              <a:t> </a:t>
            </a:r>
            <a:r>
              <a:rPr sz="750" spc="-4" dirty="0">
                <a:solidFill>
                  <a:srgbClr val="231F20"/>
                </a:solidFill>
                <a:latin typeface="Arial"/>
                <a:cs typeface="Arial"/>
              </a:rPr>
              <a:t>and Reliability</a:t>
            </a:r>
            <a:r>
              <a:rPr lang="en-AU" sz="750" spc="-4" dirty="0">
                <a:solidFill>
                  <a:srgbClr val="231F20"/>
                </a:solidFill>
                <a:latin typeface="Arial"/>
                <a:cs typeface="Arial"/>
              </a:rPr>
              <a:t> </a:t>
            </a:r>
            <a:r>
              <a:rPr sz="750" spc="-4" dirty="0">
                <a:solidFill>
                  <a:srgbClr val="231F20"/>
                </a:solidFill>
                <a:latin typeface="Arial"/>
                <a:cs typeface="Arial"/>
              </a:rPr>
              <a:t>assessment</a:t>
            </a:r>
            <a:endParaRPr sz="750" dirty="0">
              <a:latin typeface="Arial"/>
              <a:cs typeface="Arial"/>
            </a:endParaRPr>
          </a:p>
        </p:txBody>
      </p:sp>
      <p:sp>
        <p:nvSpPr>
          <p:cNvPr id="40" name="object 40">
            <a:extLst>
              <a:ext uri="{FF2B5EF4-FFF2-40B4-BE49-F238E27FC236}">
                <a16:creationId xmlns:a16="http://schemas.microsoft.com/office/drawing/2014/main" id="{021A9C29-C559-6C42-8FC6-90DD92C9B56B}"/>
              </a:ext>
            </a:extLst>
          </p:cNvPr>
          <p:cNvSpPr/>
          <p:nvPr userDrawn="1"/>
        </p:nvSpPr>
        <p:spPr>
          <a:xfrm>
            <a:off x="4997470" y="1493758"/>
            <a:ext cx="386715" cy="282416"/>
          </a:xfrm>
          <a:custGeom>
            <a:avLst/>
            <a:gdLst/>
            <a:ahLst/>
            <a:cxnLst/>
            <a:rect l="l" t="t" r="r" b="b"/>
            <a:pathLst>
              <a:path w="515620" h="376555">
                <a:moveTo>
                  <a:pt x="48336" y="209435"/>
                </a:moveTo>
                <a:lnTo>
                  <a:pt x="32219" y="209435"/>
                </a:lnTo>
                <a:lnTo>
                  <a:pt x="32219" y="368998"/>
                </a:lnTo>
                <a:lnTo>
                  <a:pt x="39433" y="376212"/>
                </a:lnTo>
                <a:lnTo>
                  <a:pt x="105562" y="376212"/>
                </a:lnTo>
                <a:lnTo>
                  <a:pt x="112776" y="368998"/>
                </a:lnTo>
                <a:lnTo>
                  <a:pt x="112776" y="360095"/>
                </a:lnTo>
                <a:lnTo>
                  <a:pt x="48336" y="360095"/>
                </a:lnTo>
                <a:lnTo>
                  <a:pt x="48336" y="209435"/>
                </a:lnTo>
                <a:close/>
              </a:path>
              <a:path w="515620" h="376555">
                <a:moveTo>
                  <a:pt x="418871" y="209435"/>
                </a:moveTo>
                <a:lnTo>
                  <a:pt x="402755" y="209435"/>
                </a:lnTo>
                <a:lnTo>
                  <a:pt x="402755" y="368998"/>
                </a:lnTo>
                <a:lnTo>
                  <a:pt x="409968" y="376212"/>
                </a:lnTo>
                <a:lnTo>
                  <a:pt x="476097" y="376212"/>
                </a:lnTo>
                <a:lnTo>
                  <a:pt x="483311" y="368998"/>
                </a:lnTo>
                <a:lnTo>
                  <a:pt x="483311" y="360095"/>
                </a:lnTo>
                <a:lnTo>
                  <a:pt x="418871" y="360095"/>
                </a:lnTo>
                <a:lnTo>
                  <a:pt x="418871" y="209435"/>
                </a:lnTo>
                <a:close/>
              </a:path>
              <a:path w="515620" h="376555">
                <a:moveTo>
                  <a:pt x="112776" y="209435"/>
                </a:moveTo>
                <a:lnTo>
                  <a:pt x="96659" y="209435"/>
                </a:lnTo>
                <a:lnTo>
                  <a:pt x="96659" y="360095"/>
                </a:lnTo>
                <a:lnTo>
                  <a:pt x="112776" y="360095"/>
                </a:lnTo>
                <a:lnTo>
                  <a:pt x="112776" y="209435"/>
                </a:lnTo>
                <a:close/>
              </a:path>
              <a:path w="515620" h="376555">
                <a:moveTo>
                  <a:pt x="483311" y="209435"/>
                </a:moveTo>
                <a:lnTo>
                  <a:pt x="467194" y="209435"/>
                </a:lnTo>
                <a:lnTo>
                  <a:pt x="467194" y="360095"/>
                </a:lnTo>
                <a:lnTo>
                  <a:pt x="483311" y="360095"/>
                </a:lnTo>
                <a:lnTo>
                  <a:pt x="483311" y="209435"/>
                </a:lnTo>
                <a:close/>
              </a:path>
              <a:path w="515620" h="376555">
                <a:moveTo>
                  <a:pt x="508292" y="144995"/>
                </a:moveTo>
                <a:lnTo>
                  <a:pt x="7239" y="144995"/>
                </a:lnTo>
                <a:lnTo>
                  <a:pt x="0" y="152234"/>
                </a:lnTo>
                <a:lnTo>
                  <a:pt x="25" y="194157"/>
                </a:lnTo>
                <a:lnTo>
                  <a:pt x="15659" y="209435"/>
                </a:lnTo>
                <a:lnTo>
                  <a:pt x="508292" y="209435"/>
                </a:lnTo>
                <a:lnTo>
                  <a:pt x="515404" y="202323"/>
                </a:lnTo>
                <a:lnTo>
                  <a:pt x="515531" y="193332"/>
                </a:lnTo>
                <a:lnTo>
                  <a:pt x="32219" y="193332"/>
                </a:lnTo>
                <a:lnTo>
                  <a:pt x="48336" y="177215"/>
                </a:lnTo>
                <a:lnTo>
                  <a:pt x="16116" y="177215"/>
                </a:lnTo>
                <a:lnTo>
                  <a:pt x="16116" y="161112"/>
                </a:lnTo>
                <a:lnTo>
                  <a:pt x="515531" y="161112"/>
                </a:lnTo>
                <a:lnTo>
                  <a:pt x="515531" y="152234"/>
                </a:lnTo>
                <a:lnTo>
                  <a:pt x="508292" y="144995"/>
                </a:lnTo>
                <a:close/>
              </a:path>
              <a:path w="515620" h="376555">
                <a:moveTo>
                  <a:pt x="128879" y="161112"/>
                </a:moveTo>
                <a:lnTo>
                  <a:pt x="96659" y="161112"/>
                </a:lnTo>
                <a:lnTo>
                  <a:pt x="64439" y="193332"/>
                </a:lnTo>
                <a:lnTo>
                  <a:pt x="96659" y="193332"/>
                </a:lnTo>
                <a:lnTo>
                  <a:pt x="128879" y="161112"/>
                </a:lnTo>
                <a:close/>
              </a:path>
              <a:path w="515620" h="376555">
                <a:moveTo>
                  <a:pt x="193319" y="161112"/>
                </a:moveTo>
                <a:lnTo>
                  <a:pt x="161099" y="161112"/>
                </a:lnTo>
                <a:lnTo>
                  <a:pt x="128879" y="193332"/>
                </a:lnTo>
                <a:lnTo>
                  <a:pt x="161099" y="193332"/>
                </a:lnTo>
                <a:lnTo>
                  <a:pt x="193319" y="161112"/>
                </a:lnTo>
                <a:close/>
              </a:path>
              <a:path w="515620" h="376555">
                <a:moveTo>
                  <a:pt x="257759" y="161112"/>
                </a:moveTo>
                <a:lnTo>
                  <a:pt x="225539" y="161112"/>
                </a:lnTo>
                <a:lnTo>
                  <a:pt x="193319" y="193332"/>
                </a:lnTo>
                <a:lnTo>
                  <a:pt x="225539" y="193332"/>
                </a:lnTo>
                <a:lnTo>
                  <a:pt x="257759" y="161112"/>
                </a:lnTo>
                <a:close/>
              </a:path>
              <a:path w="515620" h="376555">
                <a:moveTo>
                  <a:pt x="322199" y="161112"/>
                </a:moveTo>
                <a:lnTo>
                  <a:pt x="289979" y="161112"/>
                </a:lnTo>
                <a:lnTo>
                  <a:pt x="257759" y="193332"/>
                </a:lnTo>
                <a:lnTo>
                  <a:pt x="289979" y="193332"/>
                </a:lnTo>
                <a:lnTo>
                  <a:pt x="322199" y="161112"/>
                </a:lnTo>
                <a:close/>
              </a:path>
              <a:path w="515620" h="376555">
                <a:moveTo>
                  <a:pt x="386638" y="161112"/>
                </a:moveTo>
                <a:lnTo>
                  <a:pt x="354418" y="161112"/>
                </a:lnTo>
                <a:lnTo>
                  <a:pt x="322199" y="193332"/>
                </a:lnTo>
                <a:lnTo>
                  <a:pt x="354418" y="193332"/>
                </a:lnTo>
                <a:lnTo>
                  <a:pt x="386638" y="161112"/>
                </a:lnTo>
                <a:close/>
              </a:path>
              <a:path w="515620" h="376555">
                <a:moveTo>
                  <a:pt x="451078" y="161112"/>
                </a:moveTo>
                <a:lnTo>
                  <a:pt x="418871" y="161112"/>
                </a:lnTo>
                <a:lnTo>
                  <a:pt x="386638" y="193332"/>
                </a:lnTo>
                <a:lnTo>
                  <a:pt x="418871" y="193332"/>
                </a:lnTo>
                <a:lnTo>
                  <a:pt x="451078" y="161112"/>
                </a:lnTo>
                <a:close/>
              </a:path>
              <a:path w="515620" h="376555">
                <a:moveTo>
                  <a:pt x="515531" y="161112"/>
                </a:moveTo>
                <a:lnTo>
                  <a:pt x="483311" y="161112"/>
                </a:lnTo>
                <a:lnTo>
                  <a:pt x="451078" y="193332"/>
                </a:lnTo>
                <a:lnTo>
                  <a:pt x="483311" y="193332"/>
                </a:lnTo>
                <a:lnTo>
                  <a:pt x="499414" y="177215"/>
                </a:lnTo>
                <a:lnTo>
                  <a:pt x="515531" y="177215"/>
                </a:lnTo>
                <a:lnTo>
                  <a:pt x="515531" y="161112"/>
                </a:lnTo>
                <a:close/>
              </a:path>
              <a:path w="515620" h="376555">
                <a:moveTo>
                  <a:pt x="515531" y="177215"/>
                </a:moveTo>
                <a:lnTo>
                  <a:pt x="499414" y="177215"/>
                </a:lnTo>
                <a:lnTo>
                  <a:pt x="499414" y="193332"/>
                </a:lnTo>
                <a:lnTo>
                  <a:pt x="515531" y="193332"/>
                </a:lnTo>
                <a:lnTo>
                  <a:pt x="515531" y="177215"/>
                </a:lnTo>
                <a:close/>
              </a:path>
              <a:path w="515620" h="376555">
                <a:moveTo>
                  <a:pt x="64439" y="161112"/>
                </a:moveTo>
                <a:lnTo>
                  <a:pt x="32219" y="161112"/>
                </a:lnTo>
                <a:lnTo>
                  <a:pt x="16116" y="177215"/>
                </a:lnTo>
                <a:lnTo>
                  <a:pt x="48336" y="177215"/>
                </a:lnTo>
                <a:lnTo>
                  <a:pt x="64439" y="161112"/>
                </a:lnTo>
                <a:close/>
              </a:path>
              <a:path w="515620" h="376555">
                <a:moveTo>
                  <a:pt x="48336" y="112775"/>
                </a:moveTo>
                <a:lnTo>
                  <a:pt x="32219" y="112775"/>
                </a:lnTo>
                <a:lnTo>
                  <a:pt x="32219" y="144995"/>
                </a:lnTo>
                <a:lnTo>
                  <a:pt x="48336" y="144995"/>
                </a:lnTo>
                <a:lnTo>
                  <a:pt x="48336" y="112775"/>
                </a:lnTo>
                <a:close/>
              </a:path>
              <a:path w="515620" h="376555">
                <a:moveTo>
                  <a:pt x="112776" y="112775"/>
                </a:moveTo>
                <a:lnTo>
                  <a:pt x="96659" y="112775"/>
                </a:lnTo>
                <a:lnTo>
                  <a:pt x="96659" y="144995"/>
                </a:lnTo>
                <a:lnTo>
                  <a:pt x="112776" y="144995"/>
                </a:lnTo>
                <a:lnTo>
                  <a:pt x="112776" y="112775"/>
                </a:lnTo>
                <a:close/>
              </a:path>
              <a:path w="515620" h="376555">
                <a:moveTo>
                  <a:pt x="418871" y="112775"/>
                </a:moveTo>
                <a:lnTo>
                  <a:pt x="402755" y="112775"/>
                </a:lnTo>
                <a:lnTo>
                  <a:pt x="402755" y="144995"/>
                </a:lnTo>
                <a:lnTo>
                  <a:pt x="418871" y="144995"/>
                </a:lnTo>
                <a:lnTo>
                  <a:pt x="418871" y="112775"/>
                </a:lnTo>
                <a:close/>
              </a:path>
              <a:path w="515620" h="376555">
                <a:moveTo>
                  <a:pt x="483311" y="112775"/>
                </a:moveTo>
                <a:lnTo>
                  <a:pt x="467194" y="112775"/>
                </a:lnTo>
                <a:lnTo>
                  <a:pt x="467194" y="144995"/>
                </a:lnTo>
                <a:lnTo>
                  <a:pt x="483311" y="144995"/>
                </a:lnTo>
                <a:lnTo>
                  <a:pt x="483311" y="112775"/>
                </a:lnTo>
                <a:close/>
              </a:path>
              <a:path w="515620" h="376555">
                <a:moveTo>
                  <a:pt x="508292" y="48336"/>
                </a:moveTo>
                <a:lnTo>
                  <a:pt x="7239" y="48336"/>
                </a:lnTo>
                <a:lnTo>
                  <a:pt x="0" y="55575"/>
                </a:lnTo>
                <a:lnTo>
                  <a:pt x="25" y="97497"/>
                </a:lnTo>
                <a:lnTo>
                  <a:pt x="16116" y="112775"/>
                </a:lnTo>
                <a:lnTo>
                  <a:pt x="508292" y="112775"/>
                </a:lnTo>
                <a:lnTo>
                  <a:pt x="515404" y="105663"/>
                </a:lnTo>
                <a:lnTo>
                  <a:pt x="515531" y="96672"/>
                </a:lnTo>
                <a:lnTo>
                  <a:pt x="32219" y="96672"/>
                </a:lnTo>
                <a:lnTo>
                  <a:pt x="48329" y="80556"/>
                </a:lnTo>
                <a:lnTo>
                  <a:pt x="16116" y="80556"/>
                </a:lnTo>
                <a:lnTo>
                  <a:pt x="16116" y="64439"/>
                </a:lnTo>
                <a:lnTo>
                  <a:pt x="515531" y="64439"/>
                </a:lnTo>
                <a:lnTo>
                  <a:pt x="515531" y="55575"/>
                </a:lnTo>
                <a:lnTo>
                  <a:pt x="508292" y="48336"/>
                </a:lnTo>
                <a:close/>
              </a:path>
              <a:path w="515620" h="376555">
                <a:moveTo>
                  <a:pt x="128879" y="64439"/>
                </a:moveTo>
                <a:lnTo>
                  <a:pt x="96659" y="64439"/>
                </a:lnTo>
                <a:lnTo>
                  <a:pt x="64439" y="96672"/>
                </a:lnTo>
                <a:lnTo>
                  <a:pt x="96659" y="96672"/>
                </a:lnTo>
                <a:lnTo>
                  <a:pt x="128879" y="64439"/>
                </a:lnTo>
                <a:close/>
              </a:path>
              <a:path w="515620" h="376555">
                <a:moveTo>
                  <a:pt x="193319" y="64439"/>
                </a:moveTo>
                <a:lnTo>
                  <a:pt x="161099" y="64439"/>
                </a:lnTo>
                <a:lnTo>
                  <a:pt x="128879" y="96672"/>
                </a:lnTo>
                <a:lnTo>
                  <a:pt x="161099" y="96672"/>
                </a:lnTo>
                <a:lnTo>
                  <a:pt x="193319" y="64439"/>
                </a:lnTo>
                <a:close/>
              </a:path>
              <a:path w="515620" h="376555">
                <a:moveTo>
                  <a:pt x="257759" y="64439"/>
                </a:moveTo>
                <a:lnTo>
                  <a:pt x="225539" y="64439"/>
                </a:lnTo>
                <a:lnTo>
                  <a:pt x="193319" y="96672"/>
                </a:lnTo>
                <a:lnTo>
                  <a:pt x="225539" y="96672"/>
                </a:lnTo>
                <a:lnTo>
                  <a:pt x="257759" y="64439"/>
                </a:lnTo>
                <a:close/>
              </a:path>
              <a:path w="515620" h="376555">
                <a:moveTo>
                  <a:pt x="322199" y="64439"/>
                </a:moveTo>
                <a:lnTo>
                  <a:pt x="289979" y="64439"/>
                </a:lnTo>
                <a:lnTo>
                  <a:pt x="257759" y="96672"/>
                </a:lnTo>
                <a:lnTo>
                  <a:pt x="289979" y="96672"/>
                </a:lnTo>
                <a:lnTo>
                  <a:pt x="322199" y="64439"/>
                </a:lnTo>
                <a:close/>
              </a:path>
              <a:path w="515620" h="376555">
                <a:moveTo>
                  <a:pt x="386638" y="64439"/>
                </a:moveTo>
                <a:lnTo>
                  <a:pt x="354418" y="64439"/>
                </a:lnTo>
                <a:lnTo>
                  <a:pt x="322199" y="96672"/>
                </a:lnTo>
                <a:lnTo>
                  <a:pt x="354418" y="96672"/>
                </a:lnTo>
                <a:lnTo>
                  <a:pt x="386638" y="64439"/>
                </a:lnTo>
                <a:close/>
              </a:path>
              <a:path w="515620" h="376555">
                <a:moveTo>
                  <a:pt x="451078" y="64439"/>
                </a:moveTo>
                <a:lnTo>
                  <a:pt x="418871" y="64439"/>
                </a:lnTo>
                <a:lnTo>
                  <a:pt x="386638" y="96672"/>
                </a:lnTo>
                <a:lnTo>
                  <a:pt x="418871" y="96672"/>
                </a:lnTo>
                <a:lnTo>
                  <a:pt x="451078" y="64439"/>
                </a:lnTo>
                <a:close/>
              </a:path>
              <a:path w="515620" h="376555">
                <a:moveTo>
                  <a:pt x="515531" y="64439"/>
                </a:moveTo>
                <a:lnTo>
                  <a:pt x="483311" y="64439"/>
                </a:lnTo>
                <a:lnTo>
                  <a:pt x="451078" y="96672"/>
                </a:lnTo>
                <a:lnTo>
                  <a:pt x="483311" y="96672"/>
                </a:lnTo>
                <a:lnTo>
                  <a:pt x="499414" y="80556"/>
                </a:lnTo>
                <a:lnTo>
                  <a:pt x="515531" y="80556"/>
                </a:lnTo>
                <a:lnTo>
                  <a:pt x="515531" y="64439"/>
                </a:lnTo>
                <a:close/>
              </a:path>
              <a:path w="515620" h="376555">
                <a:moveTo>
                  <a:pt x="515531" y="80556"/>
                </a:moveTo>
                <a:lnTo>
                  <a:pt x="499414" y="80556"/>
                </a:lnTo>
                <a:lnTo>
                  <a:pt x="499414" y="96672"/>
                </a:lnTo>
                <a:lnTo>
                  <a:pt x="515531" y="96672"/>
                </a:lnTo>
                <a:lnTo>
                  <a:pt x="515531" y="80556"/>
                </a:lnTo>
                <a:close/>
              </a:path>
              <a:path w="515620" h="376555">
                <a:moveTo>
                  <a:pt x="64439" y="64439"/>
                </a:moveTo>
                <a:lnTo>
                  <a:pt x="32219" y="64439"/>
                </a:lnTo>
                <a:lnTo>
                  <a:pt x="16116" y="80556"/>
                </a:lnTo>
                <a:lnTo>
                  <a:pt x="48329" y="80556"/>
                </a:lnTo>
                <a:lnTo>
                  <a:pt x="64439" y="64439"/>
                </a:lnTo>
                <a:close/>
              </a:path>
              <a:path w="515620" h="376555">
                <a:moveTo>
                  <a:pt x="105562" y="0"/>
                </a:moveTo>
                <a:lnTo>
                  <a:pt x="39433" y="0"/>
                </a:lnTo>
                <a:lnTo>
                  <a:pt x="32219" y="7213"/>
                </a:lnTo>
                <a:lnTo>
                  <a:pt x="32219" y="48336"/>
                </a:lnTo>
                <a:lnTo>
                  <a:pt x="48336" y="48336"/>
                </a:lnTo>
                <a:lnTo>
                  <a:pt x="48336" y="16116"/>
                </a:lnTo>
                <a:lnTo>
                  <a:pt x="112776" y="16116"/>
                </a:lnTo>
                <a:lnTo>
                  <a:pt x="112776" y="7213"/>
                </a:lnTo>
                <a:lnTo>
                  <a:pt x="105562" y="0"/>
                </a:lnTo>
                <a:close/>
              </a:path>
              <a:path w="515620" h="376555">
                <a:moveTo>
                  <a:pt x="112776" y="16116"/>
                </a:moveTo>
                <a:lnTo>
                  <a:pt x="96659" y="16116"/>
                </a:lnTo>
                <a:lnTo>
                  <a:pt x="96659" y="48336"/>
                </a:lnTo>
                <a:lnTo>
                  <a:pt x="112776" y="48336"/>
                </a:lnTo>
                <a:lnTo>
                  <a:pt x="112776" y="16116"/>
                </a:lnTo>
                <a:close/>
              </a:path>
              <a:path w="515620" h="376555">
                <a:moveTo>
                  <a:pt x="476097" y="0"/>
                </a:moveTo>
                <a:lnTo>
                  <a:pt x="409968" y="0"/>
                </a:lnTo>
                <a:lnTo>
                  <a:pt x="402755" y="7213"/>
                </a:lnTo>
                <a:lnTo>
                  <a:pt x="402755" y="48336"/>
                </a:lnTo>
                <a:lnTo>
                  <a:pt x="418871" y="48336"/>
                </a:lnTo>
                <a:lnTo>
                  <a:pt x="418871" y="16116"/>
                </a:lnTo>
                <a:lnTo>
                  <a:pt x="483311" y="16116"/>
                </a:lnTo>
                <a:lnTo>
                  <a:pt x="483311" y="7213"/>
                </a:lnTo>
                <a:lnTo>
                  <a:pt x="476097" y="0"/>
                </a:lnTo>
                <a:close/>
              </a:path>
              <a:path w="515620" h="376555">
                <a:moveTo>
                  <a:pt x="483311" y="16116"/>
                </a:moveTo>
                <a:lnTo>
                  <a:pt x="467194" y="16116"/>
                </a:lnTo>
                <a:lnTo>
                  <a:pt x="467194" y="48336"/>
                </a:lnTo>
                <a:lnTo>
                  <a:pt x="483311" y="48336"/>
                </a:lnTo>
                <a:lnTo>
                  <a:pt x="483311" y="16116"/>
                </a:lnTo>
                <a:close/>
              </a:path>
            </a:pathLst>
          </a:custGeom>
          <a:solidFill>
            <a:srgbClr val="231F20"/>
          </a:solidFill>
        </p:spPr>
        <p:txBody>
          <a:bodyPr wrap="square" lIns="0" tIns="0" rIns="0" bIns="0" rtlCol="0"/>
          <a:lstStyle/>
          <a:p>
            <a:endParaRPr sz="1350" dirty="0"/>
          </a:p>
        </p:txBody>
      </p:sp>
      <p:sp>
        <p:nvSpPr>
          <p:cNvPr id="13" name="object 13">
            <a:extLst>
              <a:ext uri="{FF2B5EF4-FFF2-40B4-BE49-F238E27FC236}">
                <a16:creationId xmlns:a16="http://schemas.microsoft.com/office/drawing/2014/main" id="{317ECDD2-60DA-D049-8B95-5821B2AB38AC}"/>
              </a:ext>
            </a:extLst>
          </p:cNvPr>
          <p:cNvSpPr/>
          <p:nvPr userDrawn="1"/>
        </p:nvSpPr>
        <p:spPr>
          <a:xfrm>
            <a:off x="6604658" y="6374"/>
            <a:ext cx="0" cy="1365885"/>
          </a:xfrm>
          <a:custGeom>
            <a:avLst/>
            <a:gdLst/>
            <a:ahLst/>
            <a:cxnLst/>
            <a:rect l="l" t="t" r="r" b="b"/>
            <a:pathLst>
              <a:path h="1821179">
                <a:moveTo>
                  <a:pt x="0" y="1821002"/>
                </a:moveTo>
                <a:lnTo>
                  <a:pt x="0" y="0"/>
                </a:lnTo>
              </a:path>
            </a:pathLst>
          </a:custGeom>
          <a:ln w="6350">
            <a:solidFill>
              <a:srgbClr val="ED1C24"/>
            </a:solidFill>
          </a:ln>
        </p:spPr>
        <p:txBody>
          <a:bodyPr wrap="square" lIns="0" tIns="0" rIns="0" bIns="0" rtlCol="0"/>
          <a:lstStyle/>
          <a:p>
            <a:endParaRPr sz="1350" dirty="0"/>
          </a:p>
        </p:txBody>
      </p:sp>
      <p:sp>
        <p:nvSpPr>
          <p:cNvPr id="18" name="object 18">
            <a:extLst>
              <a:ext uri="{FF2B5EF4-FFF2-40B4-BE49-F238E27FC236}">
                <a16:creationId xmlns:a16="http://schemas.microsoft.com/office/drawing/2014/main" id="{8838B311-420A-1E4E-AE18-4D5F5E032BF9}"/>
              </a:ext>
            </a:extLst>
          </p:cNvPr>
          <p:cNvSpPr txBox="1"/>
          <p:nvPr userDrawn="1"/>
        </p:nvSpPr>
        <p:spPr>
          <a:xfrm>
            <a:off x="6366105" y="634512"/>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2007</a:t>
            </a:r>
            <a:endParaRPr sz="1350" dirty="0">
              <a:latin typeface="Arial Black"/>
              <a:cs typeface="Arial Black"/>
            </a:endParaRPr>
          </a:p>
        </p:txBody>
      </p:sp>
      <p:sp>
        <p:nvSpPr>
          <p:cNvPr id="29" name="object 29">
            <a:extLst>
              <a:ext uri="{FF2B5EF4-FFF2-40B4-BE49-F238E27FC236}">
                <a16:creationId xmlns:a16="http://schemas.microsoft.com/office/drawing/2014/main" id="{932A93D9-204E-A24D-B8CE-301E0A315505}"/>
              </a:ext>
            </a:extLst>
          </p:cNvPr>
          <p:cNvSpPr txBox="1"/>
          <p:nvPr userDrawn="1"/>
        </p:nvSpPr>
        <p:spPr>
          <a:xfrm>
            <a:off x="6661509" y="776502"/>
            <a:ext cx="938689" cy="471283"/>
          </a:xfrm>
          <a:prstGeom prst="rect">
            <a:avLst/>
          </a:prstGeom>
        </p:spPr>
        <p:txBody>
          <a:bodyPr vert="horz" wrap="square" lIns="0" tIns="9525" rIns="0" bIns="0" rtlCol="0">
            <a:spAutoFit/>
          </a:bodyPr>
          <a:lstStyle/>
          <a:p>
            <a:pPr marL="9525" marR="3810">
              <a:lnSpc>
                <a:spcPct val="100000"/>
              </a:lnSpc>
              <a:spcBef>
                <a:spcPts val="75"/>
              </a:spcBef>
            </a:pPr>
            <a:r>
              <a:rPr sz="750" spc="-4" dirty="0">
                <a:solidFill>
                  <a:srgbClr val="231F20"/>
                </a:solidFill>
                <a:latin typeface="Arial"/>
                <a:cs typeface="Arial"/>
              </a:rPr>
              <a:t>Launched</a:t>
            </a:r>
            <a:r>
              <a:rPr lang="en-AU" sz="750" spc="-4" dirty="0">
                <a:solidFill>
                  <a:srgbClr val="231F20"/>
                </a:solidFill>
                <a:latin typeface="Arial"/>
                <a:cs typeface="Arial"/>
              </a:rPr>
              <a:t> </a:t>
            </a:r>
            <a:r>
              <a:rPr sz="750" spc="-4" dirty="0">
                <a:solidFill>
                  <a:srgbClr val="231F20"/>
                </a:solidFill>
                <a:latin typeface="Arial"/>
                <a:cs typeface="Arial"/>
              </a:rPr>
              <a:t>development</a:t>
            </a:r>
            <a:r>
              <a:rPr lang="en-AU" sz="750" spc="-4" dirty="0">
                <a:solidFill>
                  <a:srgbClr val="231F20"/>
                </a:solidFill>
                <a:latin typeface="Arial"/>
                <a:cs typeface="Arial"/>
              </a:rPr>
              <a:t> </a:t>
            </a:r>
            <a:r>
              <a:rPr sz="750" spc="-4" dirty="0">
                <a:solidFill>
                  <a:srgbClr val="231F20"/>
                </a:solidFill>
                <a:latin typeface="Arial"/>
                <a:cs typeface="Arial"/>
              </a:rPr>
              <a:t>assessments</a:t>
            </a:r>
            <a:r>
              <a:rPr lang="en-AU" sz="750" spc="-4" dirty="0">
                <a:solidFill>
                  <a:srgbClr val="231F20"/>
                </a:solidFill>
                <a:latin typeface="Arial"/>
                <a:cs typeface="Arial"/>
              </a:rPr>
              <a:t> </a:t>
            </a:r>
            <a:r>
              <a:rPr sz="750" spc="-4" dirty="0">
                <a:solidFill>
                  <a:srgbClr val="231F20"/>
                </a:solidFill>
                <a:latin typeface="Arial"/>
                <a:cs typeface="Arial"/>
              </a:rPr>
              <a:t>(behaviour, </a:t>
            </a:r>
            <a:r>
              <a:rPr sz="750" spc="-11" dirty="0">
                <a:solidFill>
                  <a:srgbClr val="231F20"/>
                </a:solidFill>
                <a:latin typeface="Arial"/>
                <a:cs typeface="Arial"/>
              </a:rPr>
              <a:t>safety,</a:t>
            </a:r>
            <a:r>
              <a:rPr sz="750" spc="-56" dirty="0">
                <a:solidFill>
                  <a:srgbClr val="231F20"/>
                </a:solidFill>
                <a:latin typeface="Arial"/>
                <a:cs typeface="Arial"/>
              </a:rPr>
              <a:t> </a:t>
            </a:r>
            <a:r>
              <a:rPr sz="750" dirty="0">
                <a:solidFill>
                  <a:srgbClr val="231F20"/>
                </a:solidFill>
                <a:latin typeface="Arial"/>
                <a:cs typeface="Arial"/>
              </a:rPr>
              <a:t>EI)</a:t>
            </a:r>
            <a:endParaRPr sz="750" dirty="0">
              <a:latin typeface="Arial"/>
              <a:cs typeface="Arial"/>
            </a:endParaRPr>
          </a:p>
        </p:txBody>
      </p:sp>
      <p:grpSp>
        <p:nvGrpSpPr>
          <p:cNvPr id="96" name="Group 95">
            <a:extLst>
              <a:ext uri="{FF2B5EF4-FFF2-40B4-BE49-F238E27FC236}">
                <a16:creationId xmlns:a16="http://schemas.microsoft.com/office/drawing/2014/main" id="{6369371B-D0F0-F146-9309-8425BD175487}"/>
              </a:ext>
            </a:extLst>
          </p:cNvPr>
          <p:cNvGrpSpPr/>
          <p:nvPr userDrawn="1"/>
        </p:nvGrpSpPr>
        <p:grpSpPr>
          <a:xfrm>
            <a:off x="6477965" y="1458761"/>
            <a:ext cx="301637" cy="301647"/>
            <a:chOff x="8637286" y="1945015"/>
            <a:chExt cx="402183" cy="402196"/>
          </a:xfrm>
        </p:grpSpPr>
        <p:sp>
          <p:nvSpPr>
            <p:cNvPr id="41" name="object 41">
              <a:extLst>
                <a:ext uri="{FF2B5EF4-FFF2-40B4-BE49-F238E27FC236}">
                  <a16:creationId xmlns:a16="http://schemas.microsoft.com/office/drawing/2014/main" id="{9B98EE6C-700A-0C44-BD6E-5A70180C7C02}"/>
                </a:ext>
              </a:extLst>
            </p:cNvPr>
            <p:cNvSpPr/>
            <p:nvPr userDrawn="1"/>
          </p:nvSpPr>
          <p:spPr>
            <a:xfrm>
              <a:off x="8674913" y="1983831"/>
              <a:ext cx="327025" cy="255270"/>
            </a:xfrm>
            <a:custGeom>
              <a:avLst/>
              <a:gdLst/>
              <a:ahLst/>
              <a:cxnLst/>
              <a:rect l="l" t="t" r="r" b="b"/>
              <a:pathLst>
                <a:path w="327025" h="255270">
                  <a:moveTo>
                    <a:pt x="79067" y="150571"/>
                  </a:moveTo>
                  <a:lnTo>
                    <a:pt x="45604" y="168953"/>
                  </a:lnTo>
                  <a:lnTo>
                    <a:pt x="26959" y="175183"/>
                  </a:lnTo>
                  <a:lnTo>
                    <a:pt x="14537" y="181205"/>
                  </a:lnTo>
                  <a:lnTo>
                    <a:pt x="62" y="220726"/>
                  </a:lnTo>
                  <a:lnTo>
                    <a:pt x="0" y="230568"/>
                  </a:lnTo>
                  <a:lnTo>
                    <a:pt x="242" y="235953"/>
                  </a:lnTo>
                  <a:lnTo>
                    <a:pt x="1094" y="243627"/>
                  </a:lnTo>
                  <a:lnTo>
                    <a:pt x="2753" y="250266"/>
                  </a:lnTo>
                  <a:lnTo>
                    <a:pt x="3985" y="253542"/>
                  </a:lnTo>
                  <a:lnTo>
                    <a:pt x="6855" y="255181"/>
                  </a:lnTo>
                  <a:lnTo>
                    <a:pt x="11783" y="255181"/>
                  </a:lnTo>
                  <a:lnTo>
                    <a:pt x="12596" y="254774"/>
                  </a:lnTo>
                  <a:lnTo>
                    <a:pt x="16291" y="253136"/>
                  </a:lnTo>
                  <a:lnTo>
                    <a:pt x="18349" y="249034"/>
                  </a:lnTo>
                  <a:lnTo>
                    <a:pt x="16698" y="244932"/>
                  </a:lnTo>
                  <a:lnTo>
                    <a:pt x="15059" y="241236"/>
                  </a:lnTo>
                  <a:lnTo>
                    <a:pt x="14653" y="230568"/>
                  </a:lnTo>
                  <a:lnTo>
                    <a:pt x="30236" y="189953"/>
                  </a:lnTo>
                  <a:lnTo>
                    <a:pt x="50982" y="182932"/>
                  </a:lnTo>
                  <a:lnTo>
                    <a:pt x="67882" y="175028"/>
                  </a:lnTo>
                  <a:lnTo>
                    <a:pt x="79396" y="168433"/>
                  </a:lnTo>
                  <a:lnTo>
                    <a:pt x="87678" y="162877"/>
                  </a:lnTo>
                  <a:lnTo>
                    <a:pt x="88504" y="157949"/>
                  </a:lnTo>
                  <a:lnTo>
                    <a:pt x="83576" y="151384"/>
                  </a:lnTo>
                  <a:lnTo>
                    <a:pt x="79067" y="150571"/>
                  </a:lnTo>
                  <a:close/>
                </a:path>
                <a:path w="327025" h="255270">
                  <a:moveTo>
                    <a:pt x="158474" y="148107"/>
                  </a:moveTo>
                  <a:lnTo>
                    <a:pt x="140599" y="148107"/>
                  </a:lnTo>
                  <a:lnTo>
                    <a:pt x="143469" y="153847"/>
                  </a:lnTo>
                  <a:lnTo>
                    <a:pt x="148397" y="160820"/>
                  </a:lnTo>
                  <a:lnTo>
                    <a:pt x="155788" y="165341"/>
                  </a:lnTo>
                  <a:lnTo>
                    <a:pt x="161174" y="168832"/>
                  </a:lnTo>
                  <a:lnTo>
                    <a:pt x="172755" y="175439"/>
                  </a:lnTo>
                  <a:lnTo>
                    <a:pt x="189185" y="183048"/>
                  </a:lnTo>
                  <a:lnTo>
                    <a:pt x="209115" y="189547"/>
                  </a:lnTo>
                  <a:lnTo>
                    <a:pt x="218017" y="194798"/>
                  </a:lnTo>
                  <a:lnTo>
                    <a:pt x="222762" y="203592"/>
                  </a:lnTo>
                  <a:lnTo>
                    <a:pt x="224582" y="213773"/>
                  </a:lnTo>
                  <a:lnTo>
                    <a:pt x="224696" y="230568"/>
                  </a:lnTo>
                  <a:lnTo>
                    <a:pt x="224305" y="240830"/>
                  </a:lnTo>
                  <a:lnTo>
                    <a:pt x="223073" y="244513"/>
                  </a:lnTo>
                  <a:lnTo>
                    <a:pt x="221422" y="248627"/>
                  </a:lnTo>
                  <a:lnTo>
                    <a:pt x="223479" y="252730"/>
                  </a:lnTo>
                  <a:lnTo>
                    <a:pt x="227175" y="254368"/>
                  </a:lnTo>
                  <a:lnTo>
                    <a:pt x="227988" y="254774"/>
                  </a:lnTo>
                  <a:lnTo>
                    <a:pt x="232915" y="254774"/>
                  </a:lnTo>
                  <a:lnTo>
                    <a:pt x="239875" y="225234"/>
                  </a:lnTo>
                  <a:lnTo>
                    <a:pt x="239767" y="221538"/>
                  </a:lnTo>
                  <a:lnTo>
                    <a:pt x="225234" y="181022"/>
                  </a:lnTo>
                  <a:lnTo>
                    <a:pt x="194167" y="168953"/>
                  </a:lnTo>
                  <a:lnTo>
                    <a:pt x="178756" y="161647"/>
                  </a:lnTo>
                  <a:lnTo>
                    <a:pt x="168270" y="155572"/>
                  </a:lnTo>
                  <a:lnTo>
                    <a:pt x="164399" y="153035"/>
                  </a:lnTo>
                  <a:lnTo>
                    <a:pt x="163992" y="153035"/>
                  </a:lnTo>
                  <a:lnTo>
                    <a:pt x="163992" y="152615"/>
                  </a:lnTo>
                  <a:lnTo>
                    <a:pt x="159890" y="150152"/>
                  </a:lnTo>
                  <a:lnTo>
                    <a:pt x="158474" y="148107"/>
                  </a:lnTo>
                  <a:close/>
                </a:path>
                <a:path w="327025" h="255270">
                  <a:moveTo>
                    <a:pt x="285242" y="56616"/>
                  </a:moveTo>
                  <a:lnTo>
                    <a:pt x="263268" y="56616"/>
                  </a:lnTo>
                  <a:lnTo>
                    <a:pt x="267383" y="57442"/>
                  </a:lnTo>
                  <a:lnTo>
                    <a:pt x="270253" y="60718"/>
                  </a:lnTo>
                  <a:lnTo>
                    <a:pt x="274465" y="67263"/>
                  </a:lnTo>
                  <a:lnTo>
                    <a:pt x="277176" y="76768"/>
                  </a:lnTo>
                  <a:lnTo>
                    <a:pt x="278270" y="88811"/>
                  </a:lnTo>
                  <a:lnTo>
                    <a:pt x="277632" y="102971"/>
                  </a:lnTo>
                  <a:lnTo>
                    <a:pt x="277473" y="115410"/>
                  </a:lnTo>
                  <a:lnTo>
                    <a:pt x="279119" y="125233"/>
                  </a:lnTo>
                  <a:lnTo>
                    <a:pt x="282074" y="132748"/>
                  </a:lnTo>
                  <a:lnTo>
                    <a:pt x="285836" y="138264"/>
                  </a:lnTo>
                  <a:lnTo>
                    <a:pt x="277632" y="141541"/>
                  </a:lnTo>
                  <a:lnTo>
                    <a:pt x="267789" y="141947"/>
                  </a:lnTo>
                  <a:lnTo>
                    <a:pt x="260398" y="141947"/>
                  </a:lnTo>
                  <a:lnTo>
                    <a:pt x="257121" y="144411"/>
                  </a:lnTo>
                  <a:lnTo>
                    <a:pt x="256296" y="147701"/>
                  </a:lnTo>
                  <a:lnTo>
                    <a:pt x="256105" y="151384"/>
                  </a:lnTo>
                  <a:lnTo>
                    <a:pt x="256025" y="155002"/>
                  </a:lnTo>
                  <a:lnTo>
                    <a:pt x="259684" y="166619"/>
                  </a:lnTo>
                  <a:lnTo>
                    <a:pt x="273144" y="180816"/>
                  </a:lnTo>
                  <a:lnTo>
                    <a:pt x="301838" y="194056"/>
                  </a:lnTo>
                  <a:lnTo>
                    <a:pt x="307287" y="198683"/>
                  </a:lnTo>
                  <a:lnTo>
                    <a:pt x="310044" y="206467"/>
                  </a:lnTo>
                  <a:lnTo>
                    <a:pt x="310852" y="213773"/>
                  </a:lnTo>
                  <a:lnTo>
                    <a:pt x="310868" y="225234"/>
                  </a:lnTo>
                  <a:lnTo>
                    <a:pt x="314144" y="228523"/>
                  </a:lnTo>
                  <a:lnTo>
                    <a:pt x="318247" y="228930"/>
                  </a:lnTo>
                  <a:lnTo>
                    <a:pt x="322768" y="228930"/>
                  </a:lnTo>
                  <a:lnTo>
                    <a:pt x="326044" y="225640"/>
                  </a:lnTo>
                  <a:lnTo>
                    <a:pt x="326451" y="221538"/>
                  </a:lnTo>
                  <a:lnTo>
                    <a:pt x="325843" y="205821"/>
                  </a:lnTo>
                  <a:lnTo>
                    <a:pt x="322196" y="193335"/>
                  </a:lnTo>
                  <a:lnTo>
                    <a:pt x="315549" y="184387"/>
                  </a:lnTo>
                  <a:lnTo>
                    <a:pt x="305940" y="179285"/>
                  </a:lnTo>
                  <a:lnTo>
                    <a:pt x="291439" y="173570"/>
                  </a:lnTo>
                  <a:lnTo>
                    <a:pt x="281326" y="167697"/>
                  </a:lnTo>
                  <a:lnTo>
                    <a:pt x="274906" y="161976"/>
                  </a:lnTo>
                  <a:lnTo>
                    <a:pt x="271485" y="156718"/>
                  </a:lnTo>
                  <a:lnTo>
                    <a:pt x="279324" y="155715"/>
                  </a:lnTo>
                  <a:lnTo>
                    <a:pt x="288046" y="153595"/>
                  </a:lnTo>
                  <a:lnTo>
                    <a:pt x="296692" y="149858"/>
                  </a:lnTo>
                  <a:lnTo>
                    <a:pt x="304302" y="144005"/>
                  </a:lnTo>
                  <a:lnTo>
                    <a:pt x="306347" y="141947"/>
                  </a:lnTo>
                  <a:lnTo>
                    <a:pt x="307172" y="139077"/>
                  </a:lnTo>
                  <a:lnTo>
                    <a:pt x="305534" y="134162"/>
                  </a:lnTo>
                  <a:lnTo>
                    <a:pt x="303476" y="132105"/>
                  </a:lnTo>
                  <a:lnTo>
                    <a:pt x="301013" y="131279"/>
                  </a:lnTo>
                  <a:lnTo>
                    <a:pt x="299272" y="130345"/>
                  </a:lnTo>
                  <a:lnTo>
                    <a:pt x="295991" y="126566"/>
                  </a:lnTo>
                  <a:lnTo>
                    <a:pt x="293171" y="118480"/>
                  </a:lnTo>
                  <a:lnTo>
                    <a:pt x="292932" y="109351"/>
                  </a:lnTo>
                  <a:lnTo>
                    <a:pt x="292888" y="102971"/>
                  </a:lnTo>
                  <a:lnTo>
                    <a:pt x="293492" y="90500"/>
                  </a:lnTo>
                  <a:lnTo>
                    <a:pt x="292404" y="75645"/>
                  </a:lnTo>
                  <a:lnTo>
                    <a:pt x="288545" y="61636"/>
                  </a:lnTo>
                  <a:lnTo>
                    <a:pt x="285242" y="56616"/>
                  </a:lnTo>
                  <a:close/>
                </a:path>
                <a:path w="327025" h="255270">
                  <a:moveTo>
                    <a:pt x="236224" y="34224"/>
                  </a:moveTo>
                  <a:lnTo>
                    <a:pt x="223073" y="37338"/>
                  </a:lnTo>
                  <a:lnTo>
                    <a:pt x="222654" y="37338"/>
                  </a:lnTo>
                  <a:lnTo>
                    <a:pt x="214448" y="41137"/>
                  </a:lnTo>
                  <a:lnTo>
                    <a:pt x="204091" y="50204"/>
                  </a:lnTo>
                  <a:lnTo>
                    <a:pt x="195427" y="67504"/>
                  </a:lnTo>
                  <a:lnTo>
                    <a:pt x="192301" y="95999"/>
                  </a:lnTo>
                  <a:lnTo>
                    <a:pt x="191304" y="113788"/>
                  </a:lnTo>
                  <a:lnTo>
                    <a:pt x="188656" y="124153"/>
                  </a:lnTo>
                  <a:lnTo>
                    <a:pt x="185778" y="129058"/>
                  </a:lnTo>
                  <a:lnTo>
                    <a:pt x="184096" y="130467"/>
                  </a:lnTo>
                  <a:lnTo>
                    <a:pt x="181226" y="130873"/>
                  </a:lnTo>
                  <a:lnTo>
                    <a:pt x="179169" y="132105"/>
                  </a:lnTo>
                  <a:lnTo>
                    <a:pt x="176705" y="137033"/>
                  </a:lnTo>
                  <a:lnTo>
                    <a:pt x="176705" y="139903"/>
                  </a:lnTo>
                  <a:lnTo>
                    <a:pt x="219783" y="157137"/>
                  </a:lnTo>
                  <a:lnTo>
                    <a:pt x="225117" y="157137"/>
                  </a:lnTo>
                  <a:lnTo>
                    <a:pt x="228407" y="153441"/>
                  </a:lnTo>
                  <a:lnTo>
                    <a:pt x="228407" y="144818"/>
                  </a:lnTo>
                  <a:lnTo>
                    <a:pt x="225169" y="141947"/>
                  </a:lnTo>
                  <a:lnTo>
                    <a:pt x="209941" y="141947"/>
                  </a:lnTo>
                  <a:lnTo>
                    <a:pt x="202550" y="139903"/>
                  </a:lnTo>
                  <a:lnTo>
                    <a:pt x="198041" y="137845"/>
                  </a:lnTo>
                  <a:lnTo>
                    <a:pt x="202514" y="130552"/>
                  </a:lnTo>
                  <a:lnTo>
                    <a:pt x="205526" y="121029"/>
                  </a:lnTo>
                  <a:lnTo>
                    <a:pt x="207155" y="109351"/>
                  </a:lnTo>
                  <a:lnTo>
                    <a:pt x="207477" y="95592"/>
                  </a:lnTo>
                  <a:lnTo>
                    <a:pt x="209469" y="74018"/>
                  </a:lnTo>
                  <a:lnTo>
                    <a:pt x="215118" y="61177"/>
                  </a:lnTo>
                  <a:lnTo>
                    <a:pt x="222074" y="54568"/>
                  </a:lnTo>
                  <a:lnTo>
                    <a:pt x="227988" y="51689"/>
                  </a:lnTo>
                  <a:lnTo>
                    <a:pt x="228407" y="51689"/>
                  </a:lnTo>
                  <a:lnTo>
                    <a:pt x="238283" y="49537"/>
                  </a:lnTo>
                  <a:lnTo>
                    <a:pt x="280445" y="49537"/>
                  </a:lnTo>
                  <a:lnTo>
                    <a:pt x="275587" y="44310"/>
                  </a:lnTo>
                  <a:lnTo>
                    <a:pt x="268196" y="41440"/>
                  </a:lnTo>
                  <a:lnTo>
                    <a:pt x="259992" y="41440"/>
                  </a:lnTo>
                  <a:lnTo>
                    <a:pt x="254684" y="37852"/>
                  </a:lnTo>
                  <a:lnTo>
                    <a:pt x="246761" y="34921"/>
                  </a:lnTo>
                  <a:lnTo>
                    <a:pt x="236224" y="34224"/>
                  </a:lnTo>
                  <a:close/>
                </a:path>
                <a:path w="327025" h="255270">
                  <a:moveTo>
                    <a:pt x="119682" y="0"/>
                  </a:moveTo>
                  <a:lnTo>
                    <a:pt x="82449" y="11636"/>
                  </a:lnTo>
                  <a:lnTo>
                    <a:pt x="59370" y="61125"/>
                  </a:lnTo>
                  <a:lnTo>
                    <a:pt x="58910" y="70684"/>
                  </a:lnTo>
                  <a:lnTo>
                    <a:pt x="59987" y="89590"/>
                  </a:lnTo>
                  <a:lnTo>
                    <a:pt x="77836" y="133743"/>
                  </a:lnTo>
                  <a:lnTo>
                    <a:pt x="118857" y="151384"/>
                  </a:lnTo>
                  <a:lnTo>
                    <a:pt x="127886" y="151384"/>
                  </a:lnTo>
                  <a:lnTo>
                    <a:pt x="134452" y="150152"/>
                  </a:lnTo>
                  <a:lnTo>
                    <a:pt x="140599" y="148107"/>
                  </a:lnTo>
                  <a:lnTo>
                    <a:pt x="158474" y="148107"/>
                  </a:lnTo>
                  <a:lnTo>
                    <a:pt x="156195" y="144818"/>
                  </a:lnTo>
                  <a:lnTo>
                    <a:pt x="154137" y="140716"/>
                  </a:lnTo>
                  <a:lnTo>
                    <a:pt x="157020" y="138671"/>
                  </a:lnTo>
                  <a:lnTo>
                    <a:pt x="159471" y="136207"/>
                  </a:lnTo>
                  <a:lnTo>
                    <a:pt x="119276" y="136207"/>
                  </a:lnTo>
                  <a:lnTo>
                    <a:pt x="110029" y="135432"/>
                  </a:lnTo>
                  <a:lnTo>
                    <a:pt x="78818" y="105171"/>
                  </a:lnTo>
                  <a:lnTo>
                    <a:pt x="74083" y="70684"/>
                  </a:lnTo>
                  <a:lnTo>
                    <a:pt x="74167" y="67263"/>
                  </a:lnTo>
                  <a:lnTo>
                    <a:pt x="93318" y="22256"/>
                  </a:lnTo>
                  <a:lnTo>
                    <a:pt x="117625" y="15176"/>
                  </a:lnTo>
                  <a:lnTo>
                    <a:pt x="159728" y="15176"/>
                  </a:lnTo>
                  <a:lnTo>
                    <a:pt x="156915" y="11793"/>
                  </a:lnTo>
                  <a:lnTo>
                    <a:pt x="137760" y="2398"/>
                  </a:lnTo>
                  <a:lnTo>
                    <a:pt x="119682" y="0"/>
                  </a:lnTo>
                  <a:close/>
                </a:path>
                <a:path w="327025" h="255270">
                  <a:moveTo>
                    <a:pt x="224711" y="141541"/>
                  </a:moveTo>
                  <a:lnTo>
                    <a:pt x="220609" y="141541"/>
                  </a:lnTo>
                  <a:lnTo>
                    <a:pt x="209941" y="141947"/>
                  </a:lnTo>
                  <a:lnTo>
                    <a:pt x="225169" y="141947"/>
                  </a:lnTo>
                  <a:lnTo>
                    <a:pt x="224711" y="141541"/>
                  </a:lnTo>
                  <a:close/>
                </a:path>
                <a:path w="327025" h="255270">
                  <a:moveTo>
                    <a:pt x="159728" y="15176"/>
                  </a:moveTo>
                  <a:lnTo>
                    <a:pt x="119682" y="15176"/>
                  </a:lnTo>
                  <a:lnTo>
                    <a:pt x="129323" y="15851"/>
                  </a:lnTo>
                  <a:lnTo>
                    <a:pt x="143888" y="21180"/>
                  </a:lnTo>
                  <a:lnTo>
                    <a:pt x="164318" y="61636"/>
                  </a:lnTo>
                  <a:lnTo>
                    <a:pt x="164693" y="70684"/>
                  </a:lnTo>
                  <a:lnTo>
                    <a:pt x="164142" y="85234"/>
                  </a:lnTo>
                  <a:lnTo>
                    <a:pt x="150035" y="123494"/>
                  </a:lnTo>
                  <a:lnTo>
                    <a:pt x="119682" y="136207"/>
                  </a:lnTo>
                  <a:lnTo>
                    <a:pt x="159471" y="136207"/>
                  </a:lnTo>
                  <a:lnTo>
                    <a:pt x="179340" y="89590"/>
                  </a:lnTo>
                  <a:lnTo>
                    <a:pt x="180451" y="70684"/>
                  </a:lnTo>
                  <a:lnTo>
                    <a:pt x="179994" y="61125"/>
                  </a:lnTo>
                  <a:lnTo>
                    <a:pt x="172532" y="30573"/>
                  </a:lnTo>
                  <a:lnTo>
                    <a:pt x="159728" y="15176"/>
                  </a:lnTo>
                  <a:close/>
                </a:path>
                <a:path w="327025" h="255270">
                  <a:moveTo>
                    <a:pt x="280445" y="49537"/>
                  </a:moveTo>
                  <a:lnTo>
                    <a:pt x="238283" y="49537"/>
                  </a:lnTo>
                  <a:lnTo>
                    <a:pt x="245276" y="50463"/>
                  </a:lnTo>
                  <a:lnTo>
                    <a:pt x="249577" y="52617"/>
                  </a:lnTo>
                  <a:lnTo>
                    <a:pt x="251381" y="54152"/>
                  </a:lnTo>
                  <a:lnTo>
                    <a:pt x="253019" y="56210"/>
                  </a:lnTo>
                  <a:lnTo>
                    <a:pt x="255483" y="57442"/>
                  </a:lnTo>
                  <a:lnTo>
                    <a:pt x="257934" y="57023"/>
                  </a:lnTo>
                  <a:lnTo>
                    <a:pt x="263268" y="56616"/>
                  </a:lnTo>
                  <a:lnTo>
                    <a:pt x="285242" y="56616"/>
                  </a:lnTo>
                  <a:lnTo>
                    <a:pt x="280921" y="50050"/>
                  </a:lnTo>
                  <a:lnTo>
                    <a:pt x="280445" y="49537"/>
                  </a:lnTo>
                  <a:close/>
                </a:path>
              </a:pathLst>
            </a:custGeom>
            <a:solidFill>
              <a:srgbClr val="231F20"/>
            </a:solidFill>
          </p:spPr>
          <p:txBody>
            <a:bodyPr wrap="square" lIns="0" tIns="0" rIns="0" bIns="0" rtlCol="0"/>
            <a:lstStyle/>
            <a:p>
              <a:endParaRPr sz="1350" dirty="0"/>
            </a:p>
          </p:txBody>
        </p:sp>
        <p:sp>
          <p:nvSpPr>
            <p:cNvPr id="42" name="object 42">
              <a:extLst>
                <a:ext uri="{FF2B5EF4-FFF2-40B4-BE49-F238E27FC236}">
                  <a16:creationId xmlns:a16="http://schemas.microsoft.com/office/drawing/2014/main" id="{BFA56E69-BCF2-C949-93DF-7E520AFCFCA5}"/>
                </a:ext>
              </a:extLst>
            </p:cNvPr>
            <p:cNvSpPr/>
            <p:nvPr userDrawn="1"/>
          </p:nvSpPr>
          <p:spPr>
            <a:xfrm>
              <a:off x="8949621" y="2222656"/>
              <a:ext cx="74295" cy="90170"/>
            </a:xfrm>
            <a:custGeom>
              <a:avLst/>
              <a:gdLst/>
              <a:ahLst/>
              <a:cxnLst/>
              <a:rect l="l" t="t" r="r" b="b"/>
              <a:pathLst>
                <a:path w="74295" h="90170">
                  <a:moveTo>
                    <a:pt x="0" y="90106"/>
                  </a:moveTo>
                  <a:lnTo>
                    <a:pt x="23235" y="71957"/>
                  </a:lnTo>
                  <a:lnTo>
                    <a:pt x="43553" y="50649"/>
                  </a:lnTo>
                  <a:lnTo>
                    <a:pt x="60591" y="26543"/>
                  </a:lnTo>
                  <a:lnTo>
                    <a:pt x="73990" y="0"/>
                  </a:lnTo>
                </a:path>
              </a:pathLst>
            </a:custGeom>
            <a:ln w="16294">
              <a:solidFill>
                <a:srgbClr val="231F20"/>
              </a:solidFill>
              <a:prstDash val="dash"/>
            </a:ln>
          </p:spPr>
          <p:txBody>
            <a:bodyPr wrap="square" lIns="0" tIns="0" rIns="0" bIns="0" rtlCol="0"/>
            <a:lstStyle/>
            <a:p>
              <a:endParaRPr sz="1350" dirty="0"/>
            </a:p>
          </p:txBody>
        </p:sp>
        <p:sp>
          <p:nvSpPr>
            <p:cNvPr id="43" name="object 43">
              <a:extLst>
                <a:ext uri="{FF2B5EF4-FFF2-40B4-BE49-F238E27FC236}">
                  <a16:creationId xmlns:a16="http://schemas.microsoft.com/office/drawing/2014/main" id="{B07EB5D8-13B7-9C49-B699-62CFAB1B5129}"/>
                </a:ext>
              </a:extLst>
            </p:cNvPr>
            <p:cNvSpPr/>
            <p:nvPr userDrawn="1"/>
          </p:nvSpPr>
          <p:spPr>
            <a:xfrm>
              <a:off x="8914921" y="1960253"/>
              <a:ext cx="90170" cy="74295"/>
            </a:xfrm>
            <a:custGeom>
              <a:avLst/>
              <a:gdLst/>
              <a:ahLst/>
              <a:cxnLst/>
              <a:rect l="l" t="t" r="r" b="b"/>
              <a:pathLst>
                <a:path w="90170" h="74295">
                  <a:moveTo>
                    <a:pt x="90106" y="73990"/>
                  </a:moveTo>
                  <a:lnTo>
                    <a:pt x="71957" y="50761"/>
                  </a:lnTo>
                  <a:lnTo>
                    <a:pt x="50649" y="30446"/>
                  </a:lnTo>
                  <a:lnTo>
                    <a:pt x="26543" y="13405"/>
                  </a:lnTo>
                  <a:lnTo>
                    <a:pt x="0" y="0"/>
                  </a:lnTo>
                </a:path>
              </a:pathLst>
            </a:custGeom>
            <a:ln w="16294">
              <a:solidFill>
                <a:srgbClr val="231F20"/>
              </a:solidFill>
              <a:prstDash val="dash"/>
            </a:ln>
          </p:spPr>
          <p:txBody>
            <a:bodyPr wrap="square" lIns="0" tIns="0" rIns="0" bIns="0" rtlCol="0"/>
            <a:lstStyle/>
            <a:p>
              <a:endParaRPr sz="1350" dirty="0"/>
            </a:p>
          </p:txBody>
        </p:sp>
        <p:sp>
          <p:nvSpPr>
            <p:cNvPr id="44" name="object 44">
              <a:extLst>
                <a:ext uri="{FF2B5EF4-FFF2-40B4-BE49-F238E27FC236}">
                  <a16:creationId xmlns:a16="http://schemas.microsoft.com/office/drawing/2014/main" id="{05F90B6C-9162-0E45-94B0-A7B76B2E0FE5}"/>
                </a:ext>
              </a:extLst>
            </p:cNvPr>
            <p:cNvSpPr/>
            <p:nvPr userDrawn="1"/>
          </p:nvSpPr>
          <p:spPr>
            <a:xfrm>
              <a:off x="8652516" y="1978841"/>
              <a:ext cx="74295" cy="90170"/>
            </a:xfrm>
            <a:custGeom>
              <a:avLst/>
              <a:gdLst/>
              <a:ahLst/>
              <a:cxnLst/>
              <a:rect l="l" t="t" r="r" b="b"/>
              <a:pathLst>
                <a:path w="74295" h="90170">
                  <a:moveTo>
                    <a:pt x="73990" y="0"/>
                  </a:moveTo>
                  <a:lnTo>
                    <a:pt x="50754" y="18147"/>
                  </a:lnTo>
                  <a:lnTo>
                    <a:pt x="30437" y="39452"/>
                  </a:lnTo>
                  <a:lnTo>
                    <a:pt x="13398" y="63557"/>
                  </a:lnTo>
                  <a:lnTo>
                    <a:pt x="0" y="90106"/>
                  </a:lnTo>
                </a:path>
              </a:pathLst>
            </a:custGeom>
            <a:ln w="16294">
              <a:solidFill>
                <a:srgbClr val="231F20"/>
              </a:solidFill>
              <a:prstDash val="dash"/>
            </a:ln>
          </p:spPr>
          <p:txBody>
            <a:bodyPr wrap="square" lIns="0" tIns="0" rIns="0" bIns="0" rtlCol="0"/>
            <a:lstStyle/>
            <a:p>
              <a:endParaRPr sz="1350" dirty="0"/>
            </a:p>
          </p:txBody>
        </p:sp>
        <p:sp>
          <p:nvSpPr>
            <p:cNvPr id="45" name="object 45">
              <a:extLst>
                <a:ext uri="{FF2B5EF4-FFF2-40B4-BE49-F238E27FC236}">
                  <a16:creationId xmlns:a16="http://schemas.microsoft.com/office/drawing/2014/main" id="{3D6EA2C1-2152-654A-AA2C-ADC8148CD327}"/>
                </a:ext>
              </a:extLst>
            </p:cNvPr>
            <p:cNvSpPr/>
            <p:nvPr userDrawn="1"/>
          </p:nvSpPr>
          <p:spPr>
            <a:xfrm>
              <a:off x="8671101" y="2257362"/>
              <a:ext cx="90170" cy="74295"/>
            </a:xfrm>
            <a:custGeom>
              <a:avLst/>
              <a:gdLst/>
              <a:ahLst/>
              <a:cxnLst/>
              <a:rect l="l" t="t" r="r" b="b"/>
              <a:pathLst>
                <a:path w="90170" h="74295">
                  <a:moveTo>
                    <a:pt x="0" y="0"/>
                  </a:moveTo>
                  <a:lnTo>
                    <a:pt x="18149" y="23228"/>
                  </a:lnTo>
                  <a:lnTo>
                    <a:pt x="39457" y="43543"/>
                  </a:lnTo>
                  <a:lnTo>
                    <a:pt x="63563" y="60584"/>
                  </a:lnTo>
                  <a:lnTo>
                    <a:pt x="90106" y="73990"/>
                  </a:lnTo>
                </a:path>
              </a:pathLst>
            </a:custGeom>
            <a:ln w="16294">
              <a:solidFill>
                <a:srgbClr val="231F20"/>
              </a:solidFill>
              <a:prstDash val="dash"/>
            </a:ln>
          </p:spPr>
          <p:txBody>
            <a:bodyPr wrap="square" lIns="0" tIns="0" rIns="0" bIns="0" rtlCol="0"/>
            <a:lstStyle/>
            <a:p>
              <a:endParaRPr sz="1350" dirty="0"/>
            </a:p>
          </p:txBody>
        </p:sp>
        <p:sp>
          <p:nvSpPr>
            <p:cNvPr id="46" name="object 46">
              <a:extLst>
                <a:ext uri="{FF2B5EF4-FFF2-40B4-BE49-F238E27FC236}">
                  <a16:creationId xmlns:a16="http://schemas.microsoft.com/office/drawing/2014/main" id="{AB1025C7-96B8-BD4A-A1BD-9FF046FF01BF}"/>
                </a:ext>
              </a:extLst>
            </p:cNvPr>
            <p:cNvSpPr/>
            <p:nvPr userDrawn="1"/>
          </p:nvSpPr>
          <p:spPr>
            <a:xfrm>
              <a:off x="9035024" y="2106623"/>
              <a:ext cx="4445" cy="78740"/>
            </a:xfrm>
            <a:custGeom>
              <a:avLst/>
              <a:gdLst/>
              <a:ahLst/>
              <a:cxnLst/>
              <a:rect l="l" t="t" r="r" b="b"/>
              <a:pathLst>
                <a:path w="4445" h="78739">
                  <a:moveTo>
                    <a:pt x="0" y="78358"/>
                  </a:moveTo>
                  <a:lnTo>
                    <a:pt x="1652" y="68776"/>
                  </a:lnTo>
                  <a:lnTo>
                    <a:pt x="2849" y="59045"/>
                  </a:lnTo>
                  <a:lnTo>
                    <a:pt x="3577" y="49176"/>
                  </a:lnTo>
                  <a:lnTo>
                    <a:pt x="3822" y="39179"/>
                  </a:lnTo>
                  <a:lnTo>
                    <a:pt x="3577" y="29182"/>
                  </a:lnTo>
                  <a:lnTo>
                    <a:pt x="2849" y="19313"/>
                  </a:lnTo>
                  <a:lnTo>
                    <a:pt x="1652" y="9582"/>
                  </a:lnTo>
                  <a:lnTo>
                    <a:pt x="0" y="0"/>
                  </a:lnTo>
                </a:path>
              </a:pathLst>
            </a:custGeom>
            <a:ln w="16294">
              <a:solidFill>
                <a:srgbClr val="231F20"/>
              </a:solidFill>
            </a:ln>
          </p:spPr>
          <p:txBody>
            <a:bodyPr wrap="square" lIns="0" tIns="0" rIns="0" bIns="0" rtlCol="0"/>
            <a:lstStyle/>
            <a:p>
              <a:endParaRPr sz="1350" dirty="0"/>
            </a:p>
          </p:txBody>
        </p:sp>
        <p:sp>
          <p:nvSpPr>
            <p:cNvPr id="47" name="object 47">
              <a:extLst>
                <a:ext uri="{FF2B5EF4-FFF2-40B4-BE49-F238E27FC236}">
                  <a16:creationId xmlns:a16="http://schemas.microsoft.com/office/drawing/2014/main" id="{D61116B2-8358-214F-B91D-C825F2078903}"/>
                </a:ext>
              </a:extLst>
            </p:cNvPr>
            <p:cNvSpPr/>
            <p:nvPr userDrawn="1"/>
          </p:nvSpPr>
          <p:spPr>
            <a:xfrm>
              <a:off x="8798880" y="1945015"/>
              <a:ext cx="78740" cy="4445"/>
            </a:xfrm>
            <a:custGeom>
              <a:avLst/>
              <a:gdLst/>
              <a:ahLst/>
              <a:cxnLst/>
              <a:rect l="l" t="t" r="r" b="b"/>
              <a:pathLst>
                <a:path w="78739" h="4445">
                  <a:moveTo>
                    <a:pt x="78358" y="3822"/>
                  </a:moveTo>
                  <a:lnTo>
                    <a:pt x="68776" y="2169"/>
                  </a:lnTo>
                  <a:lnTo>
                    <a:pt x="59045" y="973"/>
                  </a:lnTo>
                  <a:lnTo>
                    <a:pt x="49176" y="245"/>
                  </a:lnTo>
                  <a:lnTo>
                    <a:pt x="39179" y="0"/>
                  </a:lnTo>
                  <a:lnTo>
                    <a:pt x="29187" y="245"/>
                  </a:lnTo>
                  <a:lnTo>
                    <a:pt x="19318" y="973"/>
                  </a:lnTo>
                  <a:lnTo>
                    <a:pt x="9584" y="2169"/>
                  </a:lnTo>
                  <a:lnTo>
                    <a:pt x="0" y="3822"/>
                  </a:lnTo>
                </a:path>
              </a:pathLst>
            </a:custGeom>
            <a:ln w="16294">
              <a:solidFill>
                <a:srgbClr val="231F20"/>
              </a:solidFill>
            </a:ln>
          </p:spPr>
          <p:txBody>
            <a:bodyPr wrap="square" lIns="0" tIns="0" rIns="0" bIns="0" rtlCol="0"/>
            <a:lstStyle/>
            <a:p>
              <a:endParaRPr sz="1350" dirty="0"/>
            </a:p>
          </p:txBody>
        </p:sp>
        <p:sp>
          <p:nvSpPr>
            <p:cNvPr id="48" name="object 48">
              <a:extLst>
                <a:ext uri="{FF2B5EF4-FFF2-40B4-BE49-F238E27FC236}">
                  <a16:creationId xmlns:a16="http://schemas.microsoft.com/office/drawing/2014/main" id="{111C9FDE-78A0-014B-874D-71BEE7FFB659}"/>
                </a:ext>
              </a:extLst>
            </p:cNvPr>
            <p:cNvSpPr/>
            <p:nvPr userDrawn="1"/>
          </p:nvSpPr>
          <p:spPr>
            <a:xfrm>
              <a:off x="8637286" y="2106623"/>
              <a:ext cx="3810" cy="78740"/>
            </a:xfrm>
            <a:custGeom>
              <a:avLst/>
              <a:gdLst/>
              <a:ahLst/>
              <a:cxnLst/>
              <a:rect l="l" t="t" r="r" b="b"/>
              <a:pathLst>
                <a:path w="3810" h="78739">
                  <a:moveTo>
                    <a:pt x="3809" y="0"/>
                  </a:moveTo>
                  <a:lnTo>
                    <a:pt x="2159" y="9582"/>
                  </a:lnTo>
                  <a:lnTo>
                    <a:pt x="966" y="19313"/>
                  </a:lnTo>
                  <a:lnTo>
                    <a:pt x="243" y="29182"/>
                  </a:lnTo>
                  <a:lnTo>
                    <a:pt x="0" y="39179"/>
                  </a:lnTo>
                  <a:lnTo>
                    <a:pt x="243" y="49176"/>
                  </a:lnTo>
                  <a:lnTo>
                    <a:pt x="966" y="59045"/>
                  </a:lnTo>
                  <a:lnTo>
                    <a:pt x="2159" y="68776"/>
                  </a:lnTo>
                  <a:lnTo>
                    <a:pt x="3809" y="78358"/>
                  </a:lnTo>
                </a:path>
              </a:pathLst>
            </a:custGeom>
            <a:ln w="16294">
              <a:solidFill>
                <a:srgbClr val="231F20"/>
              </a:solidFill>
            </a:ln>
          </p:spPr>
          <p:txBody>
            <a:bodyPr wrap="square" lIns="0" tIns="0" rIns="0" bIns="0" rtlCol="0"/>
            <a:lstStyle/>
            <a:p>
              <a:endParaRPr sz="1350" dirty="0"/>
            </a:p>
          </p:txBody>
        </p:sp>
        <p:sp>
          <p:nvSpPr>
            <p:cNvPr id="49" name="object 49">
              <a:extLst>
                <a:ext uri="{FF2B5EF4-FFF2-40B4-BE49-F238E27FC236}">
                  <a16:creationId xmlns:a16="http://schemas.microsoft.com/office/drawing/2014/main" id="{01F8EDF7-F347-E34F-8B67-F51526958D2D}"/>
                </a:ext>
              </a:extLst>
            </p:cNvPr>
            <p:cNvSpPr/>
            <p:nvPr userDrawn="1"/>
          </p:nvSpPr>
          <p:spPr>
            <a:xfrm>
              <a:off x="8798880" y="2342766"/>
              <a:ext cx="78740" cy="4445"/>
            </a:xfrm>
            <a:custGeom>
              <a:avLst/>
              <a:gdLst/>
              <a:ahLst/>
              <a:cxnLst/>
              <a:rect l="l" t="t" r="r" b="b"/>
              <a:pathLst>
                <a:path w="78739" h="4445">
                  <a:moveTo>
                    <a:pt x="0" y="0"/>
                  </a:moveTo>
                  <a:lnTo>
                    <a:pt x="9584" y="1652"/>
                  </a:lnTo>
                  <a:lnTo>
                    <a:pt x="19318" y="2849"/>
                  </a:lnTo>
                  <a:lnTo>
                    <a:pt x="29187" y="3577"/>
                  </a:lnTo>
                  <a:lnTo>
                    <a:pt x="39179" y="3822"/>
                  </a:lnTo>
                  <a:lnTo>
                    <a:pt x="49176" y="3577"/>
                  </a:lnTo>
                  <a:lnTo>
                    <a:pt x="59045" y="2849"/>
                  </a:lnTo>
                  <a:lnTo>
                    <a:pt x="68776" y="1652"/>
                  </a:lnTo>
                  <a:lnTo>
                    <a:pt x="78358" y="0"/>
                  </a:lnTo>
                </a:path>
              </a:pathLst>
            </a:custGeom>
            <a:ln w="16294">
              <a:solidFill>
                <a:srgbClr val="231F20"/>
              </a:solidFill>
            </a:ln>
          </p:spPr>
          <p:txBody>
            <a:bodyPr wrap="square" lIns="0" tIns="0" rIns="0" bIns="0" rtlCol="0"/>
            <a:lstStyle/>
            <a:p>
              <a:endParaRPr sz="1350" dirty="0"/>
            </a:p>
          </p:txBody>
        </p:sp>
      </p:grpSp>
      <p:grpSp>
        <p:nvGrpSpPr>
          <p:cNvPr id="88" name="Group 87">
            <a:extLst>
              <a:ext uri="{FF2B5EF4-FFF2-40B4-BE49-F238E27FC236}">
                <a16:creationId xmlns:a16="http://schemas.microsoft.com/office/drawing/2014/main" id="{2EB8D835-DD48-9440-BBFE-DFA473711CC7}"/>
              </a:ext>
            </a:extLst>
          </p:cNvPr>
          <p:cNvGrpSpPr/>
          <p:nvPr userDrawn="1"/>
        </p:nvGrpSpPr>
        <p:grpSpPr>
          <a:xfrm>
            <a:off x="7688239" y="1920"/>
            <a:ext cx="1035410" cy="1772530"/>
            <a:chOff x="6614594" y="0"/>
            <a:chExt cx="1380547" cy="2363373"/>
          </a:xfrm>
        </p:grpSpPr>
        <p:sp>
          <p:nvSpPr>
            <p:cNvPr id="8" name="object 8">
              <a:extLst>
                <a:ext uri="{FF2B5EF4-FFF2-40B4-BE49-F238E27FC236}">
                  <a16:creationId xmlns:a16="http://schemas.microsoft.com/office/drawing/2014/main" id="{7D0424E2-BBEC-8B49-9D15-153AB937D79C}"/>
                </a:ext>
              </a:extLst>
            </p:cNvPr>
            <p:cNvSpPr/>
            <p:nvPr userDrawn="1"/>
          </p:nvSpPr>
          <p:spPr>
            <a:xfrm>
              <a:off x="6957590" y="0"/>
              <a:ext cx="0" cy="1821180"/>
            </a:xfrm>
            <a:custGeom>
              <a:avLst/>
              <a:gdLst/>
              <a:ahLst/>
              <a:cxnLst/>
              <a:rect l="l" t="t" r="r" b="b"/>
              <a:pathLst>
                <a:path h="1821180">
                  <a:moveTo>
                    <a:pt x="0" y="1821002"/>
                  </a:moveTo>
                  <a:lnTo>
                    <a:pt x="0" y="0"/>
                  </a:lnTo>
                </a:path>
              </a:pathLst>
            </a:custGeom>
            <a:ln w="6350">
              <a:solidFill>
                <a:srgbClr val="ED1C24"/>
              </a:solidFill>
            </a:ln>
          </p:spPr>
          <p:txBody>
            <a:bodyPr wrap="square" lIns="0" tIns="0" rIns="0" bIns="0" rtlCol="0"/>
            <a:lstStyle/>
            <a:p>
              <a:endParaRPr sz="1350" dirty="0"/>
            </a:p>
          </p:txBody>
        </p:sp>
        <p:grpSp>
          <p:nvGrpSpPr>
            <p:cNvPr id="84" name="Group 83">
              <a:extLst>
                <a:ext uri="{FF2B5EF4-FFF2-40B4-BE49-F238E27FC236}">
                  <a16:creationId xmlns:a16="http://schemas.microsoft.com/office/drawing/2014/main" id="{78561FFB-5C69-0140-8938-857CF29B45D9}"/>
                </a:ext>
              </a:extLst>
            </p:cNvPr>
            <p:cNvGrpSpPr/>
            <p:nvPr userDrawn="1"/>
          </p:nvGrpSpPr>
          <p:grpSpPr>
            <a:xfrm>
              <a:off x="6614594" y="841196"/>
              <a:ext cx="1380547" cy="1522177"/>
              <a:chOff x="6614594" y="841196"/>
              <a:chExt cx="1380547" cy="1522177"/>
            </a:xfrm>
          </p:grpSpPr>
          <p:sp>
            <p:nvSpPr>
              <p:cNvPr id="22" name="object 22">
                <a:extLst>
                  <a:ext uri="{FF2B5EF4-FFF2-40B4-BE49-F238E27FC236}">
                    <a16:creationId xmlns:a16="http://schemas.microsoft.com/office/drawing/2014/main" id="{B2B70637-E7CC-014A-ADE2-1B114F982910}"/>
                  </a:ext>
                </a:extLst>
              </p:cNvPr>
              <p:cNvSpPr txBox="1"/>
              <p:nvPr userDrawn="1"/>
            </p:nvSpPr>
            <p:spPr>
              <a:xfrm>
                <a:off x="6614594" y="841196"/>
                <a:ext cx="276999" cy="805930"/>
              </a:xfrm>
              <a:prstGeom prst="rect">
                <a:avLst/>
              </a:prstGeom>
            </p:spPr>
            <p:txBody>
              <a:bodyPr vert="vert270" wrap="square" lIns="0" tIns="35560" rIns="0" bIns="0" rtlCol="0">
                <a:spAutoFit/>
              </a:bodyPr>
              <a:lstStyle/>
              <a:p>
                <a:pPr marL="9525">
                  <a:lnSpc>
                    <a:spcPct val="100000"/>
                  </a:lnSpc>
                  <a:spcBef>
                    <a:spcPts val="210"/>
                  </a:spcBef>
                </a:pPr>
                <a:r>
                  <a:rPr sz="1350" b="1" dirty="0">
                    <a:solidFill>
                      <a:srgbClr val="ED1C24"/>
                    </a:solidFill>
                    <a:latin typeface="Arial Black"/>
                    <a:cs typeface="Arial Black"/>
                  </a:rPr>
                  <a:t>2010</a:t>
                </a:r>
                <a:endParaRPr sz="1350" dirty="0">
                  <a:latin typeface="Arial Black"/>
                  <a:cs typeface="Arial Black"/>
                </a:endParaRPr>
              </a:p>
            </p:txBody>
          </p:sp>
          <p:sp>
            <p:nvSpPr>
              <p:cNvPr id="34" name="object 34">
                <a:extLst>
                  <a:ext uri="{FF2B5EF4-FFF2-40B4-BE49-F238E27FC236}">
                    <a16:creationId xmlns:a16="http://schemas.microsoft.com/office/drawing/2014/main" id="{DD0D56B6-DF35-384E-8708-16B878ED3C61}"/>
                  </a:ext>
                </a:extLst>
              </p:cNvPr>
              <p:cNvSpPr txBox="1"/>
              <p:nvPr userDrawn="1"/>
            </p:nvSpPr>
            <p:spPr>
              <a:xfrm>
                <a:off x="7023591" y="1341997"/>
                <a:ext cx="971550" cy="324875"/>
              </a:xfrm>
              <a:prstGeom prst="rect">
                <a:avLst/>
              </a:prstGeom>
            </p:spPr>
            <p:txBody>
              <a:bodyPr vert="horz" wrap="square" lIns="0" tIns="12700" rIns="0" bIns="0" rtlCol="0">
                <a:spAutoFit/>
              </a:bodyPr>
              <a:lstStyle/>
              <a:p>
                <a:pPr marL="9525" marR="3810">
                  <a:lnSpc>
                    <a:spcPct val="100000"/>
                  </a:lnSpc>
                  <a:spcBef>
                    <a:spcPts val="75"/>
                  </a:spcBef>
                </a:pPr>
                <a:r>
                  <a:rPr sz="750" dirty="0">
                    <a:solidFill>
                      <a:srgbClr val="231F20"/>
                    </a:solidFill>
                    <a:latin typeface="Arial"/>
                    <a:cs typeface="Arial"/>
                  </a:rPr>
                  <a:t>Entered the</a:t>
                </a:r>
                <a:r>
                  <a:rPr sz="750" spc="-75" dirty="0">
                    <a:solidFill>
                      <a:srgbClr val="231F20"/>
                    </a:solidFill>
                    <a:latin typeface="Arial"/>
                    <a:cs typeface="Arial"/>
                  </a:rPr>
                  <a:t> </a:t>
                </a:r>
                <a:r>
                  <a:rPr sz="750" spc="-4" dirty="0">
                    <a:solidFill>
                      <a:srgbClr val="231F20"/>
                    </a:solidFill>
                    <a:latin typeface="Arial"/>
                    <a:cs typeface="Arial"/>
                  </a:rPr>
                  <a:t>New</a:t>
                </a:r>
                <a:r>
                  <a:rPr lang="en-AU" sz="750" spc="-4" dirty="0">
                    <a:solidFill>
                      <a:srgbClr val="231F20"/>
                    </a:solidFill>
                    <a:latin typeface="Arial"/>
                    <a:cs typeface="Arial"/>
                  </a:rPr>
                  <a:t> </a:t>
                </a:r>
                <a:r>
                  <a:rPr sz="750" dirty="0">
                    <a:solidFill>
                      <a:srgbClr val="231F20"/>
                    </a:solidFill>
                    <a:latin typeface="Arial"/>
                    <a:cs typeface="Arial"/>
                  </a:rPr>
                  <a:t>Zealand</a:t>
                </a:r>
                <a:r>
                  <a:rPr sz="750" spc="-30" dirty="0">
                    <a:solidFill>
                      <a:srgbClr val="231F20"/>
                    </a:solidFill>
                    <a:latin typeface="Arial"/>
                    <a:cs typeface="Arial"/>
                  </a:rPr>
                  <a:t> </a:t>
                </a:r>
                <a:r>
                  <a:rPr sz="750" dirty="0">
                    <a:solidFill>
                      <a:srgbClr val="231F20"/>
                    </a:solidFill>
                    <a:latin typeface="Arial"/>
                    <a:cs typeface="Arial"/>
                  </a:rPr>
                  <a:t>market</a:t>
                </a:r>
                <a:endParaRPr sz="750" dirty="0">
                  <a:latin typeface="Arial"/>
                  <a:cs typeface="Arial"/>
                </a:endParaRPr>
              </a:p>
            </p:txBody>
          </p:sp>
          <p:sp>
            <p:nvSpPr>
              <p:cNvPr id="50" name="object 50">
                <a:extLst>
                  <a:ext uri="{FF2B5EF4-FFF2-40B4-BE49-F238E27FC236}">
                    <a16:creationId xmlns:a16="http://schemas.microsoft.com/office/drawing/2014/main" id="{B24A2262-B4C6-B040-BD26-6653395AB8C9}"/>
                  </a:ext>
                </a:extLst>
              </p:cNvPr>
              <p:cNvSpPr/>
              <p:nvPr userDrawn="1"/>
            </p:nvSpPr>
            <p:spPr>
              <a:xfrm>
                <a:off x="6688383" y="2042063"/>
                <a:ext cx="537845" cy="321310"/>
              </a:xfrm>
              <a:custGeom>
                <a:avLst/>
                <a:gdLst/>
                <a:ahLst/>
                <a:cxnLst/>
                <a:rect l="l" t="t" r="r" b="b"/>
                <a:pathLst>
                  <a:path w="537845" h="321310">
                    <a:moveTo>
                      <a:pt x="534847" y="299885"/>
                    </a:moveTo>
                    <a:lnTo>
                      <a:pt x="351383" y="6337"/>
                    </a:lnTo>
                    <a:lnTo>
                      <a:pt x="348894" y="2349"/>
                    </a:lnTo>
                    <a:lnTo>
                      <a:pt x="344449" y="0"/>
                    </a:lnTo>
                    <a:lnTo>
                      <a:pt x="339763" y="165"/>
                    </a:lnTo>
                    <a:lnTo>
                      <a:pt x="335051" y="330"/>
                    </a:lnTo>
                    <a:lnTo>
                      <a:pt x="330822" y="2984"/>
                    </a:lnTo>
                    <a:lnTo>
                      <a:pt x="328599" y="7137"/>
                    </a:lnTo>
                    <a:lnTo>
                      <a:pt x="236347" y="180708"/>
                    </a:lnTo>
                    <a:lnTo>
                      <a:pt x="162433" y="79260"/>
                    </a:lnTo>
                    <a:lnTo>
                      <a:pt x="159854" y="75730"/>
                    </a:lnTo>
                    <a:lnTo>
                      <a:pt x="155702" y="73685"/>
                    </a:lnTo>
                    <a:lnTo>
                      <a:pt x="151320" y="73863"/>
                    </a:lnTo>
                    <a:lnTo>
                      <a:pt x="146951" y="74015"/>
                    </a:lnTo>
                    <a:lnTo>
                      <a:pt x="2667" y="301155"/>
                    </a:lnTo>
                    <a:lnTo>
                      <a:pt x="0" y="310311"/>
                    </a:lnTo>
                    <a:lnTo>
                      <a:pt x="2324" y="314502"/>
                    </a:lnTo>
                    <a:lnTo>
                      <a:pt x="4648" y="318668"/>
                    </a:lnTo>
                    <a:lnTo>
                      <a:pt x="9055" y="321271"/>
                    </a:lnTo>
                    <a:lnTo>
                      <a:pt x="13830" y="321271"/>
                    </a:lnTo>
                    <a:lnTo>
                      <a:pt x="524459" y="321271"/>
                    </a:lnTo>
                    <a:lnTo>
                      <a:pt x="531837" y="321271"/>
                    </a:lnTo>
                    <a:lnTo>
                      <a:pt x="537743" y="315379"/>
                    </a:lnTo>
                    <a:lnTo>
                      <a:pt x="537743" y="308127"/>
                    </a:lnTo>
                    <a:lnTo>
                      <a:pt x="537730" y="304990"/>
                    </a:lnTo>
                    <a:lnTo>
                      <a:pt x="536651" y="302145"/>
                    </a:lnTo>
                    <a:lnTo>
                      <a:pt x="534847" y="299885"/>
                    </a:lnTo>
                    <a:close/>
                  </a:path>
                </a:pathLst>
              </a:custGeom>
              <a:ln w="19050">
                <a:solidFill>
                  <a:srgbClr val="231F20"/>
                </a:solidFill>
              </a:ln>
            </p:spPr>
            <p:txBody>
              <a:bodyPr wrap="square" lIns="0" tIns="0" rIns="0" bIns="0" rtlCol="0"/>
              <a:lstStyle/>
              <a:p>
                <a:endParaRPr sz="1350" dirty="0"/>
              </a:p>
            </p:txBody>
          </p:sp>
          <p:sp>
            <p:nvSpPr>
              <p:cNvPr id="51" name="object 51">
                <a:extLst>
                  <a:ext uri="{FF2B5EF4-FFF2-40B4-BE49-F238E27FC236}">
                    <a16:creationId xmlns:a16="http://schemas.microsoft.com/office/drawing/2014/main" id="{774C53AC-5E47-F04D-8094-B913F9772B4A}"/>
                  </a:ext>
                </a:extLst>
              </p:cNvPr>
              <p:cNvSpPr/>
              <p:nvPr userDrawn="1"/>
            </p:nvSpPr>
            <p:spPr>
              <a:xfrm>
                <a:off x="6852750" y="1996254"/>
                <a:ext cx="118262" cy="11824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grpSp>
      </p:grpSp>
      <p:sp>
        <p:nvSpPr>
          <p:cNvPr id="15" name="object 15">
            <a:extLst>
              <a:ext uri="{FF2B5EF4-FFF2-40B4-BE49-F238E27FC236}">
                <a16:creationId xmlns:a16="http://schemas.microsoft.com/office/drawing/2014/main" id="{29D683B2-BF1D-554E-9059-D47FF3FE92C0}"/>
              </a:ext>
            </a:extLst>
          </p:cNvPr>
          <p:cNvSpPr/>
          <p:nvPr userDrawn="1"/>
        </p:nvSpPr>
        <p:spPr>
          <a:xfrm>
            <a:off x="2466022" y="3796325"/>
            <a:ext cx="0" cy="1365885"/>
          </a:xfrm>
          <a:custGeom>
            <a:avLst/>
            <a:gdLst/>
            <a:ahLst/>
            <a:cxnLst/>
            <a:rect l="l" t="t" r="r" b="b"/>
            <a:pathLst>
              <a:path h="1821179">
                <a:moveTo>
                  <a:pt x="0" y="1821002"/>
                </a:moveTo>
                <a:lnTo>
                  <a:pt x="0" y="0"/>
                </a:lnTo>
              </a:path>
            </a:pathLst>
          </a:custGeom>
          <a:ln w="6350">
            <a:solidFill>
              <a:srgbClr val="ED1C24"/>
            </a:solidFill>
          </a:ln>
        </p:spPr>
        <p:txBody>
          <a:bodyPr wrap="square" lIns="0" tIns="0" rIns="0" bIns="0" rtlCol="0"/>
          <a:lstStyle/>
          <a:p>
            <a:endParaRPr sz="1350" dirty="0"/>
          </a:p>
        </p:txBody>
      </p:sp>
      <p:sp>
        <p:nvSpPr>
          <p:cNvPr id="19" name="object 19">
            <a:extLst>
              <a:ext uri="{FF2B5EF4-FFF2-40B4-BE49-F238E27FC236}">
                <a16:creationId xmlns:a16="http://schemas.microsoft.com/office/drawing/2014/main" id="{5A8549C5-4BA3-CE4F-8510-718E7AA1A7AA}"/>
              </a:ext>
            </a:extLst>
          </p:cNvPr>
          <p:cNvSpPr txBox="1"/>
          <p:nvPr userDrawn="1"/>
        </p:nvSpPr>
        <p:spPr>
          <a:xfrm>
            <a:off x="2222187" y="3796326"/>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2012</a:t>
            </a:r>
            <a:endParaRPr sz="1350" dirty="0">
              <a:latin typeface="Arial Black"/>
              <a:cs typeface="Arial Black"/>
            </a:endParaRPr>
          </a:p>
        </p:txBody>
      </p:sp>
      <p:sp>
        <p:nvSpPr>
          <p:cNvPr id="20" name="object 20">
            <a:extLst>
              <a:ext uri="{FF2B5EF4-FFF2-40B4-BE49-F238E27FC236}">
                <a16:creationId xmlns:a16="http://schemas.microsoft.com/office/drawing/2014/main" id="{E13F17F7-1A79-2446-A461-444DE2DFB30D}"/>
              </a:ext>
            </a:extLst>
          </p:cNvPr>
          <p:cNvSpPr txBox="1"/>
          <p:nvPr userDrawn="1"/>
        </p:nvSpPr>
        <p:spPr>
          <a:xfrm>
            <a:off x="2222187" y="3498327"/>
            <a:ext cx="207749" cy="124301"/>
          </a:xfrm>
          <a:prstGeom prst="rect">
            <a:avLst/>
          </a:prstGeom>
        </p:spPr>
        <p:txBody>
          <a:bodyPr vert="vert270" wrap="square" lIns="0" tIns="26670" rIns="0" bIns="0" rtlCol="0">
            <a:spAutoFit/>
          </a:bodyPr>
          <a:lstStyle/>
          <a:p>
            <a:pPr marL="9525">
              <a:lnSpc>
                <a:spcPct val="100000"/>
              </a:lnSpc>
              <a:spcBef>
                <a:spcPts val="210"/>
              </a:spcBef>
            </a:pPr>
            <a:r>
              <a:rPr lang="en-AU" sz="1350" b="1" u="dbl" dirty="0">
                <a:solidFill>
                  <a:srgbClr val="ED1C24"/>
                </a:solidFill>
                <a:uFill>
                  <a:solidFill>
                    <a:srgbClr val="231F20"/>
                  </a:solidFill>
                </a:uFill>
                <a:latin typeface="Arial Black"/>
                <a:cs typeface="Arial Black"/>
              </a:rPr>
              <a:t> </a:t>
            </a:r>
            <a:endParaRPr sz="1350" dirty="0">
              <a:latin typeface="Arial Black"/>
              <a:cs typeface="Arial Black"/>
            </a:endParaRPr>
          </a:p>
        </p:txBody>
      </p:sp>
      <p:sp>
        <p:nvSpPr>
          <p:cNvPr id="30" name="object 30">
            <a:extLst>
              <a:ext uri="{FF2B5EF4-FFF2-40B4-BE49-F238E27FC236}">
                <a16:creationId xmlns:a16="http://schemas.microsoft.com/office/drawing/2014/main" id="{A39122A6-8BDB-9342-AD7C-287CC5EEA0D0}"/>
              </a:ext>
            </a:extLst>
          </p:cNvPr>
          <p:cNvSpPr txBox="1"/>
          <p:nvPr userDrawn="1"/>
        </p:nvSpPr>
        <p:spPr>
          <a:xfrm>
            <a:off x="2517876" y="3898147"/>
            <a:ext cx="511969" cy="240450"/>
          </a:xfrm>
          <a:prstGeom prst="rect">
            <a:avLst/>
          </a:prstGeom>
        </p:spPr>
        <p:txBody>
          <a:bodyPr vert="horz" wrap="square" lIns="0" tIns="9525" rIns="0" bIns="0" rtlCol="0">
            <a:spAutoFit/>
          </a:bodyPr>
          <a:lstStyle/>
          <a:p>
            <a:pPr marL="9525" marR="3810">
              <a:lnSpc>
                <a:spcPct val="100000"/>
              </a:lnSpc>
              <a:spcBef>
                <a:spcPts val="75"/>
              </a:spcBef>
            </a:pPr>
            <a:r>
              <a:rPr sz="750" dirty="0">
                <a:solidFill>
                  <a:srgbClr val="231F20"/>
                </a:solidFill>
                <a:latin typeface="Arial"/>
                <a:cs typeface="Arial"/>
              </a:rPr>
              <a:t>Entered</a:t>
            </a:r>
            <a:r>
              <a:rPr sz="750" spc="-75" dirty="0">
                <a:solidFill>
                  <a:srgbClr val="231F20"/>
                </a:solidFill>
                <a:latin typeface="Arial"/>
                <a:cs typeface="Arial"/>
              </a:rPr>
              <a:t> </a:t>
            </a:r>
            <a:r>
              <a:rPr sz="750" dirty="0">
                <a:solidFill>
                  <a:srgbClr val="231F20"/>
                </a:solidFill>
                <a:latin typeface="Arial"/>
                <a:cs typeface="Arial"/>
              </a:rPr>
              <a:t>the</a:t>
            </a:r>
            <a:r>
              <a:rPr lang="en-AU" sz="750" dirty="0">
                <a:solidFill>
                  <a:srgbClr val="231F20"/>
                </a:solidFill>
                <a:latin typeface="Arial"/>
                <a:cs typeface="Arial"/>
              </a:rPr>
              <a:t> </a:t>
            </a:r>
            <a:r>
              <a:rPr sz="750" spc="-4" dirty="0">
                <a:solidFill>
                  <a:srgbClr val="231F20"/>
                </a:solidFill>
                <a:latin typeface="Arial"/>
                <a:cs typeface="Arial"/>
              </a:rPr>
              <a:t>UK</a:t>
            </a:r>
            <a:r>
              <a:rPr sz="750" spc="-30" dirty="0">
                <a:solidFill>
                  <a:srgbClr val="231F20"/>
                </a:solidFill>
                <a:latin typeface="Arial"/>
                <a:cs typeface="Arial"/>
              </a:rPr>
              <a:t> </a:t>
            </a:r>
            <a:r>
              <a:rPr sz="750" dirty="0">
                <a:solidFill>
                  <a:srgbClr val="231F20"/>
                </a:solidFill>
                <a:latin typeface="Arial"/>
                <a:cs typeface="Arial"/>
              </a:rPr>
              <a:t>market</a:t>
            </a:r>
            <a:endParaRPr sz="750" dirty="0">
              <a:latin typeface="Arial"/>
              <a:cs typeface="Arial"/>
            </a:endParaRPr>
          </a:p>
        </p:txBody>
      </p:sp>
      <p:sp>
        <p:nvSpPr>
          <p:cNvPr id="52" name="object 52">
            <a:extLst>
              <a:ext uri="{FF2B5EF4-FFF2-40B4-BE49-F238E27FC236}">
                <a16:creationId xmlns:a16="http://schemas.microsoft.com/office/drawing/2014/main" id="{12C14B3B-7E39-9A4F-845D-E1DFC9A7D1CA}"/>
              </a:ext>
            </a:extLst>
          </p:cNvPr>
          <p:cNvSpPr/>
          <p:nvPr userDrawn="1"/>
        </p:nvSpPr>
        <p:spPr>
          <a:xfrm>
            <a:off x="2411561" y="3477876"/>
            <a:ext cx="120015" cy="165259"/>
          </a:xfrm>
          <a:custGeom>
            <a:avLst/>
            <a:gdLst/>
            <a:ahLst/>
            <a:cxnLst/>
            <a:rect l="l" t="t" r="r" b="b"/>
            <a:pathLst>
              <a:path w="160020" h="220345">
                <a:moveTo>
                  <a:pt x="0" y="219875"/>
                </a:moveTo>
                <a:lnTo>
                  <a:pt x="159905" y="219875"/>
                </a:lnTo>
                <a:lnTo>
                  <a:pt x="159905" y="0"/>
                </a:lnTo>
                <a:lnTo>
                  <a:pt x="0" y="0"/>
                </a:lnTo>
                <a:lnTo>
                  <a:pt x="0" y="219875"/>
                </a:lnTo>
                <a:close/>
              </a:path>
            </a:pathLst>
          </a:custGeom>
          <a:ln w="19050">
            <a:solidFill>
              <a:srgbClr val="231F20"/>
            </a:solidFill>
          </a:ln>
        </p:spPr>
        <p:txBody>
          <a:bodyPr wrap="square" lIns="0" tIns="0" rIns="0" bIns="0" rtlCol="0"/>
          <a:lstStyle/>
          <a:p>
            <a:endParaRPr sz="1350" dirty="0"/>
          </a:p>
        </p:txBody>
      </p:sp>
      <p:sp>
        <p:nvSpPr>
          <p:cNvPr id="53" name="object 53">
            <a:extLst>
              <a:ext uri="{FF2B5EF4-FFF2-40B4-BE49-F238E27FC236}">
                <a16:creationId xmlns:a16="http://schemas.microsoft.com/office/drawing/2014/main" id="{1D2AB32C-FDCB-E54C-8CA5-B8AC5A215E4C}"/>
              </a:ext>
            </a:extLst>
          </p:cNvPr>
          <p:cNvSpPr/>
          <p:nvPr userDrawn="1"/>
        </p:nvSpPr>
        <p:spPr>
          <a:xfrm>
            <a:off x="2389073" y="3327953"/>
            <a:ext cx="165259" cy="150019"/>
          </a:xfrm>
          <a:custGeom>
            <a:avLst/>
            <a:gdLst/>
            <a:ahLst/>
            <a:cxnLst/>
            <a:rect l="l" t="t" r="r" b="b"/>
            <a:pathLst>
              <a:path w="220345" h="200025">
                <a:moveTo>
                  <a:pt x="0" y="199885"/>
                </a:moveTo>
                <a:lnTo>
                  <a:pt x="219875" y="199885"/>
                </a:lnTo>
                <a:lnTo>
                  <a:pt x="219875" y="0"/>
                </a:lnTo>
                <a:lnTo>
                  <a:pt x="0" y="0"/>
                </a:lnTo>
                <a:lnTo>
                  <a:pt x="0" y="199885"/>
                </a:lnTo>
                <a:close/>
              </a:path>
            </a:pathLst>
          </a:custGeom>
          <a:ln w="19050">
            <a:solidFill>
              <a:srgbClr val="231F20"/>
            </a:solidFill>
          </a:ln>
        </p:spPr>
        <p:txBody>
          <a:bodyPr wrap="square" lIns="0" tIns="0" rIns="0" bIns="0" rtlCol="0"/>
          <a:lstStyle/>
          <a:p>
            <a:endParaRPr sz="1350" dirty="0"/>
          </a:p>
        </p:txBody>
      </p:sp>
      <p:sp>
        <p:nvSpPr>
          <p:cNvPr id="54" name="object 54">
            <a:extLst>
              <a:ext uri="{FF2B5EF4-FFF2-40B4-BE49-F238E27FC236}">
                <a16:creationId xmlns:a16="http://schemas.microsoft.com/office/drawing/2014/main" id="{7B151F52-D5A0-9D4F-AC8E-33E9755B8EC6}"/>
              </a:ext>
            </a:extLst>
          </p:cNvPr>
          <p:cNvSpPr/>
          <p:nvPr userDrawn="1"/>
        </p:nvSpPr>
        <p:spPr>
          <a:xfrm>
            <a:off x="2399065" y="3290472"/>
            <a:ext cx="145256" cy="37624"/>
          </a:xfrm>
          <a:custGeom>
            <a:avLst/>
            <a:gdLst/>
            <a:ahLst/>
            <a:cxnLst/>
            <a:rect l="l" t="t" r="r" b="b"/>
            <a:pathLst>
              <a:path w="193675" h="50164">
                <a:moveTo>
                  <a:pt x="166573" y="0"/>
                </a:moveTo>
                <a:lnTo>
                  <a:pt x="26644" y="0"/>
                </a:lnTo>
                <a:lnTo>
                  <a:pt x="0" y="49974"/>
                </a:lnTo>
                <a:lnTo>
                  <a:pt x="193230" y="49974"/>
                </a:lnTo>
                <a:lnTo>
                  <a:pt x="166573" y="0"/>
                </a:lnTo>
                <a:close/>
              </a:path>
            </a:pathLst>
          </a:custGeom>
          <a:ln w="19050">
            <a:solidFill>
              <a:srgbClr val="231F20"/>
            </a:solidFill>
          </a:ln>
        </p:spPr>
        <p:txBody>
          <a:bodyPr wrap="square" lIns="0" tIns="0" rIns="0" bIns="0" rtlCol="0"/>
          <a:lstStyle/>
          <a:p>
            <a:endParaRPr sz="1350" dirty="0"/>
          </a:p>
        </p:txBody>
      </p:sp>
      <p:sp>
        <p:nvSpPr>
          <p:cNvPr id="55" name="object 55">
            <a:extLst>
              <a:ext uri="{FF2B5EF4-FFF2-40B4-BE49-F238E27FC236}">
                <a16:creationId xmlns:a16="http://schemas.microsoft.com/office/drawing/2014/main" id="{A13DADE8-6436-0846-914C-FAB1BD8B2081}"/>
              </a:ext>
            </a:extLst>
          </p:cNvPr>
          <p:cNvSpPr/>
          <p:nvPr userDrawn="1"/>
        </p:nvSpPr>
        <p:spPr>
          <a:xfrm>
            <a:off x="2426897" y="3279227"/>
            <a:ext cx="89535" cy="0"/>
          </a:xfrm>
          <a:custGeom>
            <a:avLst/>
            <a:gdLst/>
            <a:ahLst/>
            <a:cxnLst/>
            <a:rect l="l" t="t" r="r" b="b"/>
            <a:pathLst>
              <a:path w="119379">
                <a:moveTo>
                  <a:pt x="0" y="0"/>
                </a:moveTo>
                <a:lnTo>
                  <a:pt x="118999" y="0"/>
                </a:lnTo>
              </a:path>
            </a:pathLst>
          </a:custGeom>
          <a:ln w="49034">
            <a:solidFill>
              <a:srgbClr val="231F20"/>
            </a:solidFill>
          </a:ln>
        </p:spPr>
        <p:txBody>
          <a:bodyPr wrap="square" lIns="0" tIns="0" rIns="0" bIns="0" rtlCol="0"/>
          <a:lstStyle/>
          <a:p>
            <a:endParaRPr sz="1350" dirty="0"/>
          </a:p>
        </p:txBody>
      </p:sp>
      <p:sp>
        <p:nvSpPr>
          <p:cNvPr id="56" name="object 56">
            <a:extLst>
              <a:ext uri="{FF2B5EF4-FFF2-40B4-BE49-F238E27FC236}">
                <a16:creationId xmlns:a16="http://schemas.microsoft.com/office/drawing/2014/main" id="{C55EF9E5-AEA8-6643-B791-04F28A7454F1}"/>
              </a:ext>
            </a:extLst>
          </p:cNvPr>
          <p:cNvSpPr/>
          <p:nvPr userDrawn="1"/>
        </p:nvSpPr>
        <p:spPr>
          <a:xfrm>
            <a:off x="2441536" y="3230512"/>
            <a:ext cx="60008" cy="37624"/>
          </a:xfrm>
          <a:custGeom>
            <a:avLst/>
            <a:gdLst/>
            <a:ahLst/>
            <a:cxnLst/>
            <a:rect l="l" t="t" r="r" b="b"/>
            <a:pathLst>
              <a:path w="80009" h="50164">
                <a:moveTo>
                  <a:pt x="39979" y="0"/>
                </a:moveTo>
                <a:lnTo>
                  <a:pt x="0" y="49974"/>
                </a:lnTo>
                <a:lnTo>
                  <a:pt x="79959" y="49974"/>
                </a:lnTo>
                <a:lnTo>
                  <a:pt x="39979" y="0"/>
                </a:lnTo>
                <a:close/>
              </a:path>
            </a:pathLst>
          </a:custGeom>
          <a:ln w="19050">
            <a:solidFill>
              <a:srgbClr val="231F20"/>
            </a:solidFill>
          </a:ln>
        </p:spPr>
        <p:txBody>
          <a:bodyPr wrap="square" lIns="0" tIns="0" rIns="0" bIns="0" rtlCol="0"/>
          <a:lstStyle/>
          <a:p>
            <a:endParaRPr sz="1350" dirty="0"/>
          </a:p>
        </p:txBody>
      </p:sp>
      <p:sp>
        <p:nvSpPr>
          <p:cNvPr id="57" name="object 57">
            <a:extLst>
              <a:ext uri="{FF2B5EF4-FFF2-40B4-BE49-F238E27FC236}">
                <a16:creationId xmlns:a16="http://schemas.microsoft.com/office/drawing/2014/main" id="{347955D0-9FD9-E547-AF4F-079F92EA6C00}"/>
              </a:ext>
            </a:extLst>
          </p:cNvPr>
          <p:cNvSpPr/>
          <p:nvPr userDrawn="1"/>
        </p:nvSpPr>
        <p:spPr>
          <a:xfrm>
            <a:off x="2464377" y="3380426"/>
            <a:ext cx="14288" cy="22860"/>
          </a:xfrm>
          <a:custGeom>
            <a:avLst/>
            <a:gdLst/>
            <a:ahLst/>
            <a:cxnLst/>
            <a:rect l="l" t="t" r="r" b="b"/>
            <a:pathLst>
              <a:path w="19050" h="30479">
                <a:moveTo>
                  <a:pt x="0" y="29984"/>
                </a:moveTo>
                <a:lnTo>
                  <a:pt x="19050" y="29984"/>
                </a:lnTo>
                <a:lnTo>
                  <a:pt x="19050" y="0"/>
                </a:lnTo>
                <a:lnTo>
                  <a:pt x="0" y="0"/>
                </a:lnTo>
                <a:lnTo>
                  <a:pt x="0" y="29984"/>
                </a:lnTo>
                <a:close/>
              </a:path>
            </a:pathLst>
          </a:custGeom>
          <a:solidFill>
            <a:srgbClr val="231F20"/>
          </a:solidFill>
        </p:spPr>
        <p:txBody>
          <a:bodyPr wrap="square" lIns="0" tIns="0" rIns="0" bIns="0" rtlCol="0"/>
          <a:lstStyle/>
          <a:p>
            <a:endParaRPr sz="1350" dirty="0"/>
          </a:p>
        </p:txBody>
      </p:sp>
      <p:sp>
        <p:nvSpPr>
          <p:cNvPr id="58" name="object 58">
            <a:extLst>
              <a:ext uri="{FF2B5EF4-FFF2-40B4-BE49-F238E27FC236}">
                <a16:creationId xmlns:a16="http://schemas.microsoft.com/office/drawing/2014/main" id="{83E1C7E4-EF9A-274B-8AD4-A5B3B78B658C}"/>
              </a:ext>
            </a:extLst>
          </p:cNvPr>
          <p:cNvSpPr/>
          <p:nvPr userDrawn="1"/>
        </p:nvSpPr>
        <p:spPr>
          <a:xfrm>
            <a:off x="2471521" y="3395770"/>
            <a:ext cx="15240" cy="14288"/>
          </a:xfrm>
          <a:custGeom>
            <a:avLst/>
            <a:gdLst/>
            <a:ahLst/>
            <a:cxnLst/>
            <a:rect l="l" t="t" r="r" b="b"/>
            <a:pathLst>
              <a:path w="20320" h="19050">
                <a:moveTo>
                  <a:pt x="0" y="19049"/>
                </a:moveTo>
                <a:lnTo>
                  <a:pt x="19989" y="19049"/>
                </a:lnTo>
                <a:lnTo>
                  <a:pt x="19989" y="0"/>
                </a:lnTo>
                <a:lnTo>
                  <a:pt x="0" y="0"/>
                </a:lnTo>
                <a:lnTo>
                  <a:pt x="0" y="19049"/>
                </a:lnTo>
                <a:close/>
              </a:path>
            </a:pathLst>
          </a:custGeom>
          <a:solidFill>
            <a:srgbClr val="231F20"/>
          </a:solidFill>
        </p:spPr>
        <p:txBody>
          <a:bodyPr wrap="square" lIns="0" tIns="0" rIns="0" bIns="0" rtlCol="0"/>
          <a:lstStyle/>
          <a:p>
            <a:endParaRPr sz="1350" dirty="0"/>
          </a:p>
        </p:txBody>
      </p:sp>
      <p:sp>
        <p:nvSpPr>
          <p:cNvPr id="59" name="object 59">
            <a:extLst>
              <a:ext uri="{FF2B5EF4-FFF2-40B4-BE49-F238E27FC236}">
                <a16:creationId xmlns:a16="http://schemas.microsoft.com/office/drawing/2014/main" id="{FF6F5BBA-85B9-A84A-9AE8-93EBA52F9DE7}"/>
              </a:ext>
            </a:extLst>
          </p:cNvPr>
          <p:cNvSpPr/>
          <p:nvPr userDrawn="1"/>
        </p:nvSpPr>
        <p:spPr>
          <a:xfrm>
            <a:off x="2426544" y="3357937"/>
            <a:ext cx="90011" cy="90011"/>
          </a:xfrm>
          <a:custGeom>
            <a:avLst/>
            <a:gdLst/>
            <a:ahLst/>
            <a:cxnLst/>
            <a:rect l="l" t="t" r="r" b="b"/>
            <a:pathLst>
              <a:path w="120015" h="120014">
                <a:moveTo>
                  <a:pt x="119938" y="59969"/>
                </a:moveTo>
                <a:lnTo>
                  <a:pt x="115226" y="36626"/>
                </a:lnTo>
                <a:lnTo>
                  <a:pt x="102374" y="17564"/>
                </a:lnTo>
                <a:lnTo>
                  <a:pt x="83312" y="4712"/>
                </a:lnTo>
                <a:lnTo>
                  <a:pt x="59969" y="0"/>
                </a:lnTo>
                <a:lnTo>
                  <a:pt x="36626" y="4712"/>
                </a:lnTo>
                <a:lnTo>
                  <a:pt x="17564" y="17564"/>
                </a:lnTo>
                <a:lnTo>
                  <a:pt x="4712" y="36626"/>
                </a:lnTo>
                <a:lnTo>
                  <a:pt x="0" y="59969"/>
                </a:lnTo>
                <a:lnTo>
                  <a:pt x="4712" y="83312"/>
                </a:lnTo>
                <a:lnTo>
                  <a:pt x="17564" y="102374"/>
                </a:lnTo>
                <a:lnTo>
                  <a:pt x="36626" y="115226"/>
                </a:lnTo>
                <a:lnTo>
                  <a:pt x="59969" y="119938"/>
                </a:lnTo>
                <a:lnTo>
                  <a:pt x="83312" y="115226"/>
                </a:lnTo>
                <a:lnTo>
                  <a:pt x="102374" y="102374"/>
                </a:lnTo>
                <a:lnTo>
                  <a:pt x="115226" y="83312"/>
                </a:lnTo>
                <a:lnTo>
                  <a:pt x="119938" y="59969"/>
                </a:lnTo>
                <a:close/>
              </a:path>
            </a:pathLst>
          </a:custGeom>
          <a:ln w="19050">
            <a:solidFill>
              <a:srgbClr val="231F20"/>
            </a:solidFill>
          </a:ln>
        </p:spPr>
        <p:txBody>
          <a:bodyPr wrap="square" lIns="0" tIns="0" rIns="0" bIns="0" rtlCol="0"/>
          <a:lstStyle/>
          <a:p>
            <a:endParaRPr sz="1350" dirty="0"/>
          </a:p>
        </p:txBody>
      </p:sp>
      <p:sp>
        <p:nvSpPr>
          <p:cNvPr id="60" name="object 60">
            <a:extLst>
              <a:ext uri="{FF2B5EF4-FFF2-40B4-BE49-F238E27FC236}">
                <a16:creationId xmlns:a16="http://schemas.microsoft.com/office/drawing/2014/main" id="{610882AC-7084-BD4A-BF19-E12AFB972641}"/>
              </a:ext>
            </a:extLst>
          </p:cNvPr>
          <p:cNvSpPr/>
          <p:nvPr userDrawn="1"/>
        </p:nvSpPr>
        <p:spPr>
          <a:xfrm>
            <a:off x="2501506" y="3507852"/>
            <a:ext cx="0" cy="105251"/>
          </a:xfrm>
          <a:custGeom>
            <a:avLst/>
            <a:gdLst/>
            <a:ahLst/>
            <a:cxnLst/>
            <a:rect l="l" t="t" r="r" b="b"/>
            <a:pathLst>
              <a:path h="140335">
                <a:moveTo>
                  <a:pt x="0" y="0"/>
                </a:moveTo>
                <a:lnTo>
                  <a:pt x="0" y="139928"/>
                </a:lnTo>
              </a:path>
            </a:pathLst>
          </a:custGeom>
          <a:ln w="19050">
            <a:solidFill>
              <a:srgbClr val="231F20"/>
            </a:solidFill>
          </a:ln>
        </p:spPr>
        <p:txBody>
          <a:bodyPr wrap="square" lIns="0" tIns="0" rIns="0" bIns="0" rtlCol="0"/>
          <a:lstStyle/>
          <a:p>
            <a:endParaRPr sz="1350" dirty="0"/>
          </a:p>
        </p:txBody>
      </p:sp>
      <p:sp>
        <p:nvSpPr>
          <p:cNvPr id="61" name="object 61">
            <a:extLst>
              <a:ext uri="{FF2B5EF4-FFF2-40B4-BE49-F238E27FC236}">
                <a16:creationId xmlns:a16="http://schemas.microsoft.com/office/drawing/2014/main" id="{E08D0CC4-B599-9742-8C0F-609DF86563D2}"/>
              </a:ext>
            </a:extLst>
          </p:cNvPr>
          <p:cNvSpPr/>
          <p:nvPr userDrawn="1"/>
        </p:nvSpPr>
        <p:spPr>
          <a:xfrm>
            <a:off x="2366584" y="3642782"/>
            <a:ext cx="210026" cy="0"/>
          </a:xfrm>
          <a:custGeom>
            <a:avLst/>
            <a:gdLst/>
            <a:ahLst/>
            <a:cxnLst/>
            <a:rect l="l" t="t" r="r" b="b"/>
            <a:pathLst>
              <a:path w="280034">
                <a:moveTo>
                  <a:pt x="0" y="0"/>
                </a:moveTo>
                <a:lnTo>
                  <a:pt x="279844" y="0"/>
                </a:lnTo>
              </a:path>
            </a:pathLst>
          </a:custGeom>
          <a:ln w="19050">
            <a:solidFill>
              <a:srgbClr val="231F20"/>
            </a:solidFill>
          </a:ln>
        </p:spPr>
        <p:txBody>
          <a:bodyPr wrap="square" lIns="0" tIns="0" rIns="0" bIns="0" rtlCol="0"/>
          <a:lstStyle/>
          <a:p>
            <a:endParaRPr sz="1350" dirty="0"/>
          </a:p>
        </p:txBody>
      </p:sp>
      <p:sp>
        <p:nvSpPr>
          <p:cNvPr id="62" name="object 62">
            <a:extLst>
              <a:ext uri="{FF2B5EF4-FFF2-40B4-BE49-F238E27FC236}">
                <a16:creationId xmlns:a16="http://schemas.microsoft.com/office/drawing/2014/main" id="{FD71ECE0-7F5B-7748-AE12-38701DE51B07}"/>
              </a:ext>
            </a:extLst>
          </p:cNvPr>
          <p:cNvSpPr/>
          <p:nvPr userDrawn="1"/>
        </p:nvSpPr>
        <p:spPr>
          <a:xfrm>
            <a:off x="2471521" y="3208024"/>
            <a:ext cx="0" cy="19526"/>
          </a:xfrm>
          <a:custGeom>
            <a:avLst/>
            <a:gdLst/>
            <a:ahLst/>
            <a:cxnLst/>
            <a:rect l="l" t="t" r="r" b="b"/>
            <a:pathLst>
              <a:path h="26035">
                <a:moveTo>
                  <a:pt x="-9525" y="12998"/>
                </a:moveTo>
                <a:lnTo>
                  <a:pt x="9525" y="12998"/>
                </a:lnTo>
              </a:path>
            </a:pathLst>
          </a:custGeom>
          <a:ln w="25996">
            <a:solidFill>
              <a:srgbClr val="231F20"/>
            </a:solidFill>
          </a:ln>
        </p:spPr>
        <p:txBody>
          <a:bodyPr wrap="square" lIns="0" tIns="0" rIns="0" bIns="0" rtlCol="0"/>
          <a:lstStyle/>
          <a:p>
            <a:endParaRPr sz="1350" dirty="0"/>
          </a:p>
        </p:txBody>
      </p:sp>
      <p:sp>
        <p:nvSpPr>
          <p:cNvPr id="10" name="object 10">
            <a:extLst>
              <a:ext uri="{FF2B5EF4-FFF2-40B4-BE49-F238E27FC236}">
                <a16:creationId xmlns:a16="http://schemas.microsoft.com/office/drawing/2014/main" id="{3D1652F9-2F18-9E47-8EB0-3F52EC1086BF}"/>
              </a:ext>
            </a:extLst>
          </p:cNvPr>
          <p:cNvSpPr/>
          <p:nvPr userDrawn="1"/>
        </p:nvSpPr>
        <p:spPr>
          <a:xfrm>
            <a:off x="3847728" y="3777615"/>
            <a:ext cx="0" cy="1365885"/>
          </a:xfrm>
          <a:custGeom>
            <a:avLst/>
            <a:gdLst/>
            <a:ahLst/>
            <a:cxnLst/>
            <a:rect l="l" t="t" r="r" b="b"/>
            <a:pathLst>
              <a:path h="1821180">
                <a:moveTo>
                  <a:pt x="0" y="1821002"/>
                </a:moveTo>
                <a:lnTo>
                  <a:pt x="0" y="0"/>
                </a:lnTo>
              </a:path>
            </a:pathLst>
          </a:custGeom>
          <a:ln w="6350">
            <a:solidFill>
              <a:srgbClr val="ED1C24"/>
            </a:solidFill>
          </a:ln>
        </p:spPr>
        <p:txBody>
          <a:bodyPr wrap="square" lIns="0" tIns="0" rIns="0" bIns="0" rtlCol="0"/>
          <a:lstStyle/>
          <a:p>
            <a:endParaRPr sz="1350" dirty="0"/>
          </a:p>
        </p:txBody>
      </p:sp>
      <p:sp>
        <p:nvSpPr>
          <p:cNvPr id="21" name="object 21">
            <a:extLst>
              <a:ext uri="{FF2B5EF4-FFF2-40B4-BE49-F238E27FC236}">
                <a16:creationId xmlns:a16="http://schemas.microsoft.com/office/drawing/2014/main" id="{2E2DF220-6428-5D4B-BF42-DB069A5F69CC}"/>
              </a:ext>
            </a:extLst>
          </p:cNvPr>
          <p:cNvSpPr txBox="1"/>
          <p:nvPr userDrawn="1"/>
        </p:nvSpPr>
        <p:spPr>
          <a:xfrm>
            <a:off x="3610324" y="3792036"/>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2014</a:t>
            </a:r>
            <a:endParaRPr sz="1350" dirty="0">
              <a:latin typeface="Arial Black"/>
              <a:cs typeface="Arial Black"/>
            </a:endParaRPr>
          </a:p>
        </p:txBody>
      </p:sp>
      <p:sp>
        <p:nvSpPr>
          <p:cNvPr id="35" name="object 35">
            <a:extLst>
              <a:ext uri="{FF2B5EF4-FFF2-40B4-BE49-F238E27FC236}">
                <a16:creationId xmlns:a16="http://schemas.microsoft.com/office/drawing/2014/main" id="{43850C63-F7D6-2541-A129-0D82045D1692}"/>
              </a:ext>
            </a:extLst>
          </p:cNvPr>
          <p:cNvSpPr txBox="1"/>
          <p:nvPr userDrawn="1"/>
        </p:nvSpPr>
        <p:spPr>
          <a:xfrm>
            <a:off x="3918346" y="3911099"/>
            <a:ext cx="860584" cy="240450"/>
          </a:xfrm>
          <a:prstGeom prst="rect">
            <a:avLst/>
          </a:prstGeom>
        </p:spPr>
        <p:txBody>
          <a:bodyPr vert="horz" wrap="square" lIns="0" tIns="9525" rIns="0" bIns="0" rtlCol="0">
            <a:spAutoFit/>
          </a:bodyPr>
          <a:lstStyle/>
          <a:p>
            <a:pPr marL="9525" marR="3810">
              <a:lnSpc>
                <a:spcPct val="100000"/>
              </a:lnSpc>
              <a:spcBef>
                <a:spcPts val="75"/>
              </a:spcBef>
            </a:pPr>
            <a:r>
              <a:rPr sz="750" spc="-4" dirty="0">
                <a:solidFill>
                  <a:srgbClr val="231F20"/>
                </a:solidFill>
                <a:latin typeface="Arial"/>
                <a:cs typeface="Arial"/>
              </a:rPr>
              <a:t>Rebranded as</a:t>
            </a:r>
            <a:r>
              <a:rPr lang="en-AU" sz="750" spc="-4" dirty="0">
                <a:solidFill>
                  <a:srgbClr val="231F20"/>
                </a:solidFill>
                <a:latin typeface="Arial"/>
                <a:cs typeface="Arial"/>
              </a:rPr>
              <a:t> </a:t>
            </a:r>
            <a:r>
              <a:rPr sz="750" spc="-4" dirty="0" err="1">
                <a:solidFill>
                  <a:srgbClr val="231F20"/>
                </a:solidFill>
                <a:latin typeface="Arial"/>
                <a:cs typeface="Arial"/>
              </a:rPr>
              <a:t>Revelian</a:t>
            </a:r>
            <a:endParaRPr sz="750" dirty="0">
              <a:latin typeface="Arial"/>
              <a:cs typeface="Arial"/>
            </a:endParaRPr>
          </a:p>
        </p:txBody>
      </p:sp>
      <p:sp>
        <p:nvSpPr>
          <p:cNvPr id="63" name="object 63">
            <a:extLst>
              <a:ext uri="{FF2B5EF4-FFF2-40B4-BE49-F238E27FC236}">
                <a16:creationId xmlns:a16="http://schemas.microsoft.com/office/drawing/2014/main" id="{B6BC6273-4C4E-F642-B86E-DDB96B19A7B1}"/>
              </a:ext>
            </a:extLst>
          </p:cNvPr>
          <p:cNvSpPr/>
          <p:nvPr userDrawn="1"/>
        </p:nvSpPr>
        <p:spPr>
          <a:xfrm>
            <a:off x="3693697" y="3282699"/>
            <a:ext cx="333161" cy="342547"/>
          </a:xfrm>
          <a:prstGeom prst="rect">
            <a:avLst/>
          </a:prstGeom>
          <a:blipFill>
            <a:blip r:embed="rId5" cstate="print"/>
            <a:stretch>
              <a:fillRect/>
            </a:stretch>
          </a:blipFill>
        </p:spPr>
        <p:txBody>
          <a:bodyPr wrap="square" lIns="0" tIns="0" rIns="0" bIns="0" rtlCol="0"/>
          <a:lstStyle/>
          <a:p>
            <a:endParaRPr sz="1350" dirty="0"/>
          </a:p>
        </p:txBody>
      </p:sp>
      <p:sp>
        <p:nvSpPr>
          <p:cNvPr id="12" name="object 12">
            <a:extLst>
              <a:ext uri="{FF2B5EF4-FFF2-40B4-BE49-F238E27FC236}">
                <a16:creationId xmlns:a16="http://schemas.microsoft.com/office/drawing/2014/main" id="{88CB2446-7F4B-B746-BB14-9A50D7016D14}"/>
              </a:ext>
            </a:extLst>
          </p:cNvPr>
          <p:cNvSpPr/>
          <p:nvPr userDrawn="1"/>
        </p:nvSpPr>
        <p:spPr>
          <a:xfrm>
            <a:off x="5192023" y="3777748"/>
            <a:ext cx="0" cy="1365885"/>
          </a:xfrm>
          <a:custGeom>
            <a:avLst/>
            <a:gdLst/>
            <a:ahLst/>
            <a:cxnLst/>
            <a:rect l="l" t="t" r="r" b="b"/>
            <a:pathLst>
              <a:path h="1821179">
                <a:moveTo>
                  <a:pt x="0" y="1821002"/>
                </a:moveTo>
                <a:lnTo>
                  <a:pt x="0" y="0"/>
                </a:lnTo>
              </a:path>
            </a:pathLst>
          </a:custGeom>
          <a:ln w="6350">
            <a:solidFill>
              <a:srgbClr val="ED1C24"/>
            </a:solidFill>
          </a:ln>
        </p:spPr>
        <p:txBody>
          <a:bodyPr wrap="square" lIns="0" tIns="0" rIns="0" bIns="0" rtlCol="0"/>
          <a:lstStyle/>
          <a:p>
            <a:endParaRPr sz="1350" dirty="0"/>
          </a:p>
        </p:txBody>
      </p:sp>
      <p:sp>
        <p:nvSpPr>
          <p:cNvPr id="26" name="object 26">
            <a:extLst>
              <a:ext uri="{FF2B5EF4-FFF2-40B4-BE49-F238E27FC236}">
                <a16:creationId xmlns:a16="http://schemas.microsoft.com/office/drawing/2014/main" id="{010EF521-55C5-3043-8226-B56FBA47E224}"/>
              </a:ext>
            </a:extLst>
          </p:cNvPr>
          <p:cNvSpPr txBox="1"/>
          <p:nvPr userDrawn="1"/>
        </p:nvSpPr>
        <p:spPr>
          <a:xfrm>
            <a:off x="4945399" y="3777748"/>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2015</a:t>
            </a:r>
            <a:endParaRPr sz="1350" dirty="0">
              <a:latin typeface="Arial Black"/>
              <a:cs typeface="Arial Black"/>
            </a:endParaRPr>
          </a:p>
        </p:txBody>
      </p:sp>
      <p:sp>
        <p:nvSpPr>
          <p:cNvPr id="31" name="object 31">
            <a:extLst>
              <a:ext uri="{FF2B5EF4-FFF2-40B4-BE49-F238E27FC236}">
                <a16:creationId xmlns:a16="http://schemas.microsoft.com/office/drawing/2014/main" id="{878D1ECA-187E-FB43-8E91-9931B91AA834}"/>
              </a:ext>
            </a:extLst>
          </p:cNvPr>
          <p:cNvSpPr txBox="1"/>
          <p:nvPr userDrawn="1"/>
        </p:nvSpPr>
        <p:spPr>
          <a:xfrm>
            <a:off x="5246666" y="3911100"/>
            <a:ext cx="796290" cy="586699"/>
          </a:xfrm>
          <a:prstGeom prst="rect">
            <a:avLst/>
          </a:prstGeom>
        </p:spPr>
        <p:txBody>
          <a:bodyPr vert="horz" wrap="square" lIns="0" tIns="9525" rIns="0" bIns="0" rtlCol="0">
            <a:spAutoFit/>
          </a:bodyPr>
          <a:lstStyle/>
          <a:p>
            <a:pPr marL="9525" marR="3810">
              <a:lnSpc>
                <a:spcPct val="100000"/>
              </a:lnSpc>
              <a:spcBef>
                <a:spcPts val="75"/>
              </a:spcBef>
            </a:pPr>
            <a:r>
              <a:rPr sz="750" dirty="0">
                <a:solidFill>
                  <a:srgbClr val="231F20"/>
                </a:solidFill>
                <a:latin typeface="Arial"/>
                <a:cs typeface="Arial"/>
              </a:rPr>
              <a:t>Entered the </a:t>
            </a:r>
            <a:r>
              <a:rPr sz="750" spc="-4" dirty="0">
                <a:solidFill>
                  <a:srgbClr val="231F20"/>
                </a:solidFill>
                <a:latin typeface="Arial"/>
                <a:cs typeface="Arial"/>
              </a:rPr>
              <a:t>US</a:t>
            </a:r>
            <a:r>
              <a:rPr lang="en-AU" sz="750" spc="-4" dirty="0">
                <a:solidFill>
                  <a:srgbClr val="231F20"/>
                </a:solidFill>
                <a:latin typeface="Arial"/>
                <a:cs typeface="Arial"/>
              </a:rPr>
              <a:t> </a:t>
            </a:r>
            <a:r>
              <a:rPr sz="750" spc="-4" dirty="0">
                <a:solidFill>
                  <a:srgbClr val="231F20"/>
                </a:solidFill>
                <a:latin typeface="Arial"/>
                <a:cs typeface="Arial"/>
              </a:rPr>
              <a:t>market, launched</a:t>
            </a:r>
            <a:r>
              <a:rPr lang="en-AU" sz="750" spc="-4" dirty="0">
                <a:solidFill>
                  <a:srgbClr val="231F20"/>
                </a:solidFill>
                <a:latin typeface="Arial"/>
                <a:cs typeface="Arial"/>
              </a:rPr>
              <a:t> </a:t>
            </a:r>
            <a:r>
              <a:rPr sz="750" spc="-4" dirty="0">
                <a:solidFill>
                  <a:srgbClr val="231F20"/>
                </a:solidFill>
                <a:latin typeface="Arial"/>
                <a:cs typeface="Arial"/>
              </a:rPr>
              <a:t>proprietary</a:t>
            </a:r>
            <a:r>
              <a:rPr lang="en-AU" sz="750" spc="-4" dirty="0">
                <a:solidFill>
                  <a:srgbClr val="231F20"/>
                </a:solidFill>
                <a:latin typeface="Arial"/>
                <a:cs typeface="Arial"/>
              </a:rPr>
              <a:t> </a:t>
            </a:r>
            <a:r>
              <a:rPr sz="750" dirty="0">
                <a:solidFill>
                  <a:srgbClr val="231F20"/>
                </a:solidFill>
                <a:latin typeface="Arial"/>
                <a:cs typeface="Arial"/>
              </a:rPr>
              <a:t>Theme Park </a:t>
            </a:r>
            <a:r>
              <a:rPr sz="750" spc="-4" dirty="0">
                <a:solidFill>
                  <a:srgbClr val="231F20"/>
                </a:solidFill>
                <a:latin typeface="Arial"/>
                <a:cs typeface="Arial"/>
              </a:rPr>
              <a:t>Hero</a:t>
            </a:r>
            <a:r>
              <a:rPr lang="en-AU" sz="750" spc="-4" dirty="0">
                <a:solidFill>
                  <a:srgbClr val="231F20"/>
                </a:solidFill>
                <a:latin typeface="Arial"/>
                <a:cs typeface="Arial"/>
              </a:rPr>
              <a:t> </a:t>
            </a:r>
            <a:r>
              <a:rPr sz="750" spc="-4" dirty="0">
                <a:solidFill>
                  <a:srgbClr val="231F20"/>
                </a:solidFill>
                <a:latin typeface="Arial"/>
                <a:cs typeface="Arial"/>
              </a:rPr>
              <a:t>assessment</a:t>
            </a:r>
            <a:endParaRPr sz="750" dirty="0">
              <a:latin typeface="Arial"/>
              <a:cs typeface="Arial"/>
            </a:endParaRPr>
          </a:p>
        </p:txBody>
      </p:sp>
      <p:sp>
        <p:nvSpPr>
          <p:cNvPr id="64" name="object 64">
            <a:extLst>
              <a:ext uri="{FF2B5EF4-FFF2-40B4-BE49-F238E27FC236}">
                <a16:creationId xmlns:a16="http://schemas.microsoft.com/office/drawing/2014/main" id="{08950DF7-70FF-1543-B667-9388B60CE868}"/>
              </a:ext>
            </a:extLst>
          </p:cNvPr>
          <p:cNvSpPr/>
          <p:nvPr userDrawn="1"/>
        </p:nvSpPr>
        <p:spPr>
          <a:xfrm>
            <a:off x="5109169" y="3150331"/>
            <a:ext cx="176621" cy="48101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7" name="object 7">
            <a:extLst>
              <a:ext uri="{FF2B5EF4-FFF2-40B4-BE49-F238E27FC236}">
                <a16:creationId xmlns:a16="http://schemas.microsoft.com/office/drawing/2014/main" id="{2F83AD97-218C-8647-BEB5-F8F3858E5808}"/>
              </a:ext>
            </a:extLst>
          </p:cNvPr>
          <p:cNvSpPr/>
          <p:nvPr userDrawn="1"/>
        </p:nvSpPr>
        <p:spPr>
          <a:xfrm>
            <a:off x="6600734" y="3777083"/>
            <a:ext cx="0" cy="1365885"/>
          </a:xfrm>
          <a:custGeom>
            <a:avLst/>
            <a:gdLst/>
            <a:ahLst/>
            <a:cxnLst/>
            <a:rect l="l" t="t" r="r" b="b"/>
            <a:pathLst>
              <a:path h="1821180">
                <a:moveTo>
                  <a:pt x="0" y="1821002"/>
                </a:moveTo>
                <a:lnTo>
                  <a:pt x="0" y="0"/>
                </a:lnTo>
              </a:path>
            </a:pathLst>
          </a:custGeom>
          <a:ln w="6350">
            <a:solidFill>
              <a:srgbClr val="ED1C24"/>
            </a:solidFill>
          </a:ln>
        </p:spPr>
        <p:txBody>
          <a:bodyPr wrap="square" lIns="0" tIns="0" rIns="0" bIns="0" rtlCol="0"/>
          <a:lstStyle/>
          <a:p>
            <a:endParaRPr sz="1350" dirty="0"/>
          </a:p>
        </p:txBody>
      </p:sp>
      <p:sp>
        <p:nvSpPr>
          <p:cNvPr id="25" name="object 25">
            <a:extLst>
              <a:ext uri="{FF2B5EF4-FFF2-40B4-BE49-F238E27FC236}">
                <a16:creationId xmlns:a16="http://schemas.microsoft.com/office/drawing/2014/main" id="{9DB15B0C-C2A4-B346-AC80-F65DCF5DF2D7}"/>
              </a:ext>
            </a:extLst>
          </p:cNvPr>
          <p:cNvSpPr txBox="1"/>
          <p:nvPr userDrawn="1"/>
        </p:nvSpPr>
        <p:spPr>
          <a:xfrm>
            <a:off x="6344334" y="3783499"/>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2016</a:t>
            </a:r>
            <a:endParaRPr sz="1350" dirty="0">
              <a:latin typeface="Arial Black"/>
              <a:cs typeface="Arial Black"/>
            </a:endParaRPr>
          </a:p>
        </p:txBody>
      </p:sp>
      <p:sp>
        <p:nvSpPr>
          <p:cNvPr id="36" name="object 36">
            <a:extLst>
              <a:ext uri="{FF2B5EF4-FFF2-40B4-BE49-F238E27FC236}">
                <a16:creationId xmlns:a16="http://schemas.microsoft.com/office/drawing/2014/main" id="{34D5ABDE-0D76-6547-B0A6-12754BAE479F}"/>
              </a:ext>
            </a:extLst>
          </p:cNvPr>
          <p:cNvSpPr txBox="1"/>
          <p:nvPr userDrawn="1"/>
        </p:nvSpPr>
        <p:spPr>
          <a:xfrm>
            <a:off x="6658215" y="3910155"/>
            <a:ext cx="883920" cy="471283"/>
          </a:xfrm>
          <a:prstGeom prst="rect">
            <a:avLst/>
          </a:prstGeom>
        </p:spPr>
        <p:txBody>
          <a:bodyPr vert="horz" wrap="square" lIns="0" tIns="9525" rIns="0" bIns="0" rtlCol="0">
            <a:spAutoFit/>
          </a:bodyPr>
          <a:lstStyle/>
          <a:p>
            <a:pPr marL="9525" marR="3810" algn="l">
              <a:lnSpc>
                <a:spcPct val="100000"/>
              </a:lnSpc>
            </a:pPr>
            <a:r>
              <a:rPr lang="en-AU" sz="750" spc="-4" dirty="0">
                <a:solidFill>
                  <a:srgbClr val="231F20"/>
                </a:solidFill>
                <a:latin typeface="Arial"/>
                <a:cs typeface="Arial"/>
              </a:rPr>
              <a:t>Launched</a:t>
            </a:r>
            <a:r>
              <a:rPr sz="750" spc="-79" dirty="0">
                <a:solidFill>
                  <a:srgbClr val="231F20"/>
                </a:solidFill>
                <a:latin typeface="Arial"/>
                <a:cs typeface="Arial"/>
              </a:rPr>
              <a:t> </a:t>
            </a:r>
            <a:r>
              <a:rPr lang="en-AU" sz="750" spc="-4" dirty="0">
                <a:solidFill>
                  <a:srgbClr val="231F20"/>
                </a:solidFill>
                <a:latin typeface="Arial"/>
                <a:cs typeface="Arial"/>
              </a:rPr>
              <a:t>proprietary </a:t>
            </a:r>
            <a:r>
              <a:rPr sz="750" spc="-4" dirty="0">
                <a:solidFill>
                  <a:srgbClr val="231F20"/>
                </a:solidFill>
                <a:latin typeface="Arial"/>
                <a:cs typeface="Arial"/>
              </a:rPr>
              <a:t>Cognify assessment</a:t>
            </a:r>
            <a:r>
              <a:rPr lang="en-AU" sz="750" spc="-4" dirty="0">
                <a:solidFill>
                  <a:srgbClr val="231F20"/>
                </a:solidFill>
                <a:latin typeface="Arial"/>
                <a:cs typeface="Arial"/>
              </a:rPr>
              <a:t> </a:t>
            </a:r>
            <a:r>
              <a:rPr sz="750" spc="-4" dirty="0">
                <a:solidFill>
                  <a:srgbClr val="231F20"/>
                </a:solidFill>
                <a:latin typeface="Arial"/>
                <a:cs typeface="Arial"/>
              </a:rPr>
              <a:t>and </a:t>
            </a:r>
            <a:r>
              <a:rPr sz="750" dirty="0">
                <a:solidFill>
                  <a:srgbClr val="231F20"/>
                </a:solidFill>
                <a:latin typeface="Arial"/>
                <a:cs typeface="Arial"/>
              </a:rPr>
              <a:t>candidate</a:t>
            </a:r>
            <a:r>
              <a:rPr sz="750" spc="-30" dirty="0">
                <a:solidFill>
                  <a:srgbClr val="231F20"/>
                </a:solidFill>
                <a:latin typeface="Arial"/>
                <a:cs typeface="Arial"/>
              </a:rPr>
              <a:t> </a:t>
            </a:r>
            <a:r>
              <a:rPr sz="750" spc="-4" dirty="0">
                <a:solidFill>
                  <a:srgbClr val="231F20"/>
                </a:solidFill>
                <a:latin typeface="Arial"/>
                <a:cs typeface="Arial"/>
              </a:rPr>
              <a:t>hub</a:t>
            </a:r>
            <a:endParaRPr sz="750" dirty="0">
              <a:latin typeface="Arial"/>
              <a:cs typeface="Arial"/>
            </a:endParaRPr>
          </a:p>
        </p:txBody>
      </p:sp>
      <p:grpSp>
        <p:nvGrpSpPr>
          <p:cNvPr id="97" name="Group 96">
            <a:extLst>
              <a:ext uri="{FF2B5EF4-FFF2-40B4-BE49-F238E27FC236}">
                <a16:creationId xmlns:a16="http://schemas.microsoft.com/office/drawing/2014/main" id="{82A5A13E-334F-1444-A1D2-22ACDA66EC26}"/>
              </a:ext>
            </a:extLst>
          </p:cNvPr>
          <p:cNvGrpSpPr/>
          <p:nvPr userDrawn="1"/>
        </p:nvGrpSpPr>
        <p:grpSpPr>
          <a:xfrm>
            <a:off x="6386926" y="3241217"/>
            <a:ext cx="365021" cy="295433"/>
            <a:chOff x="8442970" y="6027235"/>
            <a:chExt cx="486694" cy="393911"/>
          </a:xfrm>
        </p:grpSpPr>
        <p:sp>
          <p:nvSpPr>
            <p:cNvPr id="65" name="object 65">
              <a:extLst>
                <a:ext uri="{FF2B5EF4-FFF2-40B4-BE49-F238E27FC236}">
                  <a16:creationId xmlns:a16="http://schemas.microsoft.com/office/drawing/2014/main" id="{C7441968-5C11-9248-BFBF-E8205849C0E3}"/>
                </a:ext>
              </a:extLst>
            </p:cNvPr>
            <p:cNvSpPr/>
            <p:nvPr userDrawn="1"/>
          </p:nvSpPr>
          <p:spPr>
            <a:xfrm>
              <a:off x="8442970" y="6027235"/>
              <a:ext cx="220345" cy="140335"/>
            </a:xfrm>
            <a:custGeom>
              <a:avLst/>
              <a:gdLst/>
              <a:ahLst/>
              <a:cxnLst/>
              <a:rect l="l" t="t" r="r" b="b"/>
              <a:pathLst>
                <a:path w="220345" h="140335">
                  <a:moveTo>
                    <a:pt x="60058" y="60058"/>
                  </a:moveTo>
                  <a:lnTo>
                    <a:pt x="60058" y="140131"/>
                  </a:lnTo>
                  <a:lnTo>
                    <a:pt x="0" y="140131"/>
                  </a:lnTo>
                  <a:lnTo>
                    <a:pt x="0" y="0"/>
                  </a:lnTo>
                  <a:lnTo>
                    <a:pt x="220205" y="0"/>
                  </a:lnTo>
                  <a:lnTo>
                    <a:pt x="220205" y="60058"/>
                  </a:lnTo>
                  <a:lnTo>
                    <a:pt x="60058" y="60058"/>
                  </a:lnTo>
                  <a:close/>
                </a:path>
              </a:pathLst>
            </a:custGeom>
            <a:ln w="19050">
              <a:solidFill>
                <a:srgbClr val="231F20"/>
              </a:solidFill>
            </a:ln>
          </p:spPr>
          <p:txBody>
            <a:bodyPr wrap="square" lIns="0" tIns="0" rIns="0" bIns="0" rtlCol="0"/>
            <a:lstStyle/>
            <a:p>
              <a:endParaRPr sz="1350" dirty="0"/>
            </a:p>
          </p:txBody>
        </p:sp>
        <p:sp>
          <p:nvSpPr>
            <p:cNvPr id="66" name="object 66">
              <a:extLst>
                <a:ext uri="{FF2B5EF4-FFF2-40B4-BE49-F238E27FC236}">
                  <a16:creationId xmlns:a16="http://schemas.microsoft.com/office/drawing/2014/main" id="{76C87B9F-4DFB-804E-855B-F38DD5CE9599}"/>
                </a:ext>
              </a:extLst>
            </p:cNvPr>
            <p:cNvSpPr/>
            <p:nvPr userDrawn="1"/>
          </p:nvSpPr>
          <p:spPr>
            <a:xfrm>
              <a:off x="8442975" y="6280811"/>
              <a:ext cx="220345" cy="140335"/>
            </a:xfrm>
            <a:custGeom>
              <a:avLst/>
              <a:gdLst/>
              <a:ahLst/>
              <a:cxnLst/>
              <a:rect l="l" t="t" r="r" b="b"/>
              <a:pathLst>
                <a:path w="220345" h="140335">
                  <a:moveTo>
                    <a:pt x="220205" y="140131"/>
                  </a:moveTo>
                  <a:lnTo>
                    <a:pt x="0" y="140131"/>
                  </a:lnTo>
                  <a:lnTo>
                    <a:pt x="0" y="80073"/>
                  </a:lnTo>
                  <a:lnTo>
                    <a:pt x="80073" y="80073"/>
                  </a:lnTo>
                  <a:lnTo>
                    <a:pt x="80073" y="0"/>
                  </a:lnTo>
                  <a:lnTo>
                    <a:pt x="140131" y="0"/>
                  </a:lnTo>
                  <a:lnTo>
                    <a:pt x="140131" y="80073"/>
                  </a:lnTo>
                  <a:lnTo>
                    <a:pt x="220205" y="80073"/>
                  </a:lnTo>
                  <a:lnTo>
                    <a:pt x="220205" y="140131"/>
                  </a:lnTo>
                  <a:close/>
                </a:path>
              </a:pathLst>
            </a:custGeom>
            <a:ln w="19050">
              <a:solidFill>
                <a:srgbClr val="231F20"/>
              </a:solidFill>
            </a:ln>
          </p:spPr>
          <p:txBody>
            <a:bodyPr wrap="square" lIns="0" tIns="0" rIns="0" bIns="0" rtlCol="0"/>
            <a:lstStyle/>
            <a:p>
              <a:endParaRPr sz="1350" dirty="0"/>
            </a:p>
          </p:txBody>
        </p:sp>
        <p:sp>
          <p:nvSpPr>
            <p:cNvPr id="67" name="object 67">
              <a:extLst>
                <a:ext uri="{FF2B5EF4-FFF2-40B4-BE49-F238E27FC236}">
                  <a16:creationId xmlns:a16="http://schemas.microsoft.com/office/drawing/2014/main" id="{00A1A0E9-CC9A-D848-82E8-DD859F26B14E}"/>
                </a:ext>
              </a:extLst>
            </p:cNvPr>
            <p:cNvSpPr/>
            <p:nvPr userDrawn="1"/>
          </p:nvSpPr>
          <p:spPr>
            <a:xfrm>
              <a:off x="8701203" y="6200737"/>
              <a:ext cx="130175" cy="220345"/>
            </a:xfrm>
            <a:custGeom>
              <a:avLst/>
              <a:gdLst/>
              <a:ahLst/>
              <a:cxnLst/>
              <a:rect l="l" t="t" r="r" b="b"/>
              <a:pathLst>
                <a:path w="130175" h="220344">
                  <a:moveTo>
                    <a:pt x="130124" y="220205"/>
                  </a:moveTo>
                  <a:lnTo>
                    <a:pt x="0" y="220205"/>
                  </a:lnTo>
                  <a:lnTo>
                    <a:pt x="0" y="160147"/>
                  </a:lnTo>
                  <a:lnTo>
                    <a:pt x="70065" y="160147"/>
                  </a:lnTo>
                  <a:lnTo>
                    <a:pt x="70065" y="0"/>
                  </a:lnTo>
                  <a:lnTo>
                    <a:pt x="130124" y="0"/>
                  </a:lnTo>
                  <a:lnTo>
                    <a:pt x="130124" y="220205"/>
                  </a:lnTo>
                  <a:close/>
                </a:path>
              </a:pathLst>
            </a:custGeom>
            <a:ln w="19050">
              <a:solidFill>
                <a:srgbClr val="231F20"/>
              </a:solidFill>
            </a:ln>
          </p:spPr>
          <p:txBody>
            <a:bodyPr wrap="square" lIns="0" tIns="0" rIns="0" bIns="0" rtlCol="0"/>
            <a:lstStyle/>
            <a:p>
              <a:endParaRPr sz="1350" dirty="0"/>
            </a:p>
          </p:txBody>
        </p:sp>
        <p:sp>
          <p:nvSpPr>
            <p:cNvPr id="68" name="object 68">
              <a:extLst>
                <a:ext uri="{FF2B5EF4-FFF2-40B4-BE49-F238E27FC236}">
                  <a16:creationId xmlns:a16="http://schemas.microsoft.com/office/drawing/2014/main" id="{974F1B03-2408-9C4B-83DB-AF88ED46481E}"/>
                </a:ext>
              </a:extLst>
            </p:cNvPr>
            <p:cNvSpPr/>
            <p:nvPr userDrawn="1"/>
          </p:nvSpPr>
          <p:spPr>
            <a:xfrm>
              <a:off x="8869339" y="6200737"/>
              <a:ext cx="60325" cy="220345"/>
            </a:xfrm>
            <a:custGeom>
              <a:avLst/>
              <a:gdLst/>
              <a:ahLst/>
              <a:cxnLst/>
              <a:rect l="l" t="t" r="r" b="b"/>
              <a:pathLst>
                <a:path w="60325" h="220344">
                  <a:moveTo>
                    <a:pt x="0" y="0"/>
                  </a:moveTo>
                  <a:lnTo>
                    <a:pt x="60058" y="0"/>
                  </a:lnTo>
                  <a:lnTo>
                    <a:pt x="60058" y="220205"/>
                  </a:lnTo>
                  <a:lnTo>
                    <a:pt x="0" y="220205"/>
                  </a:lnTo>
                  <a:lnTo>
                    <a:pt x="0" y="0"/>
                  </a:lnTo>
                  <a:close/>
                </a:path>
              </a:pathLst>
            </a:custGeom>
            <a:ln w="19050">
              <a:solidFill>
                <a:srgbClr val="231F20"/>
              </a:solidFill>
            </a:ln>
          </p:spPr>
          <p:txBody>
            <a:bodyPr wrap="square" lIns="0" tIns="0" rIns="0" bIns="0" rtlCol="0"/>
            <a:lstStyle/>
            <a:p>
              <a:endParaRPr sz="1350" dirty="0"/>
            </a:p>
          </p:txBody>
        </p:sp>
      </p:grpSp>
      <p:sp>
        <p:nvSpPr>
          <p:cNvPr id="6" name="object 6">
            <a:extLst>
              <a:ext uri="{FF2B5EF4-FFF2-40B4-BE49-F238E27FC236}">
                <a16:creationId xmlns:a16="http://schemas.microsoft.com/office/drawing/2014/main" id="{93DB2D30-16A0-F84C-9156-777110FC54BB}"/>
              </a:ext>
            </a:extLst>
          </p:cNvPr>
          <p:cNvSpPr/>
          <p:nvPr userDrawn="1"/>
        </p:nvSpPr>
        <p:spPr>
          <a:xfrm>
            <a:off x="2464683" y="-6876"/>
            <a:ext cx="0" cy="1365885"/>
          </a:xfrm>
          <a:custGeom>
            <a:avLst/>
            <a:gdLst/>
            <a:ahLst/>
            <a:cxnLst/>
            <a:rect l="l" t="t" r="r" b="b"/>
            <a:pathLst>
              <a:path h="1821180">
                <a:moveTo>
                  <a:pt x="0" y="1821002"/>
                </a:moveTo>
                <a:lnTo>
                  <a:pt x="0" y="0"/>
                </a:lnTo>
              </a:path>
            </a:pathLst>
          </a:custGeom>
          <a:ln w="6350">
            <a:solidFill>
              <a:srgbClr val="ED1C24"/>
            </a:solidFill>
          </a:ln>
        </p:spPr>
        <p:txBody>
          <a:bodyPr wrap="square" lIns="0" tIns="0" rIns="0" bIns="0" rtlCol="0"/>
          <a:lstStyle/>
          <a:p>
            <a:endParaRPr sz="1350" dirty="0"/>
          </a:p>
        </p:txBody>
      </p:sp>
      <p:sp>
        <p:nvSpPr>
          <p:cNvPr id="24" name="object 24">
            <a:extLst>
              <a:ext uri="{FF2B5EF4-FFF2-40B4-BE49-F238E27FC236}">
                <a16:creationId xmlns:a16="http://schemas.microsoft.com/office/drawing/2014/main" id="{D2F4F607-2493-A243-A962-6C4CA88E5CEB}"/>
              </a:ext>
            </a:extLst>
          </p:cNvPr>
          <p:cNvSpPr txBox="1"/>
          <p:nvPr userDrawn="1"/>
        </p:nvSpPr>
        <p:spPr>
          <a:xfrm>
            <a:off x="2222463" y="624021"/>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2001</a:t>
            </a:r>
            <a:endParaRPr sz="1350" dirty="0">
              <a:latin typeface="Arial Black"/>
              <a:cs typeface="Arial Black"/>
            </a:endParaRPr>
          </a:p>
        </p:txBody>
      </p:sp>
      <p:sp>
        <p:nvSpPr>
          <p:cNvPr id="38" name="object 38">
            <a:extLst>
              <a:ext uri="{FF2B5EF4-FFF2-40B4-BE49-F238E27FC236}">
                <a16:creationId xmlns:a16="http://schemas.microsoft.com/office/drawing/2014/main" id="{5B85C6CF-64AE-6B4A-86EC-BE70E9E586FD}"/>
              </a:ext>
            </a:extLst>
          </p:cNvPr>
          <p:cNvSpPr/>
          <p:nvPr userDrawn="1"/>
        </p:nvSpPr>
        <p:spPr>
          <a:xfrm>
            <a:off x="2344135" y="1460058"/>
            <a:ext cx="249079" cy="384810"/>
          </a:xfrm>
          <a:custGeom>
            <a:avLst/>
            <a:gdLst/>
            <a:ahLst/>
            <a:cxnLst/>
            <a:rect l="l" t="t" r="r" b="b"/>
            <a:pathLst>
              <a:path w="332104" h="513080">
                <a:moveTo>
                  <a:pt x="246964" y="412407"/>
                </a:moveTo>
                <a:lnTo>
                  <a:pt x="84975" y="412407"/>
                </a:lnTo>
                <a:lnTo>
                  <a:pt x="80467" y="416915"/>
                </a:lnTo>
                <a:lnTo>
                  <a:pt x="80467" y="428015"/>
                </a:lnTo>
                <a:lnTo>
                  <a:pt x="84975" y="432523"/>
                </a:lnTo>
                <a:lnTo>
                  <a:pt x="246964" y="432523"/>
                </a:lnTo>
                <a:lnTo>
                  <a:pt x="251472" y="428015"/>
                </a:lnTo>
                <a:lnTo>
                  <a:pt x="251472" y="416915"/>
                </a:lnTo>
                <a:lnTo>
                  <a:pt x="246964" y="412407"/>
                </a:lnTo>
                <a:close/>
              </a:path>
              <a:path w="332104" h="513080">
                <a:moveTo>
                  <a:pt x="226847" y="452640"/>
                </a:moveTo>
                <a:lnTo>
                  <a:pt x="105092" y="452640"/>
                </a:lnTo>
                <a:lnTo>
                  <a:pt x="100584" y="457149"/>
                </a:lnTo>
                <a:lnTo>
                  <a:pt x="100584" y="468261"/>
                </a:lnTo>
                <a:lnTo>
                  <a:pt x="105092" y="472757"/>
                </a:lnTo>
                <a:lnTo>
                  <a:pt x="226847" y="472757"/>
                </a:lnTo>
                <a:lnTo>
                  <a:pt x="231355" y="468261"/>
                </a:lnTo>
                <a:lnTo>
                  <a:pt x="231355" y="457149"/>
                </a:lnTo>
                <a:lnTo>
                  <a:pt x="226847" y="452640"/>
                </a:lnTo>
                <a:close/>
              </a:path>
              <a:path w="332104" h="513080">
                <a:moveTo>
                  <a:pt x="206730" y="492874"/>
                </a:moveTo>
                <a:lnTo>
                  <a:pt x="125209" y="492874"/>
                </a:lnTo>
                <a:lnTo>
                  <a:pt x="120700" y="497382"/>
                </a:lnTo>
                <a:lnTo>
                  <a:pt x="120700" y="508495"/>
                </a:lnTo>
                <a:lnTo>
                  <a:pt x="125209" y="512991"/>
                </a:lnTo>
                <a:lnTo>
                  <a:pt x="206730" y="512991"/>
                </a:lnTo>
                <a:lnTo>
                  <a:pt x="211226" y="508495"/>
                </a:lnTo>
                <a:lnTo>
                  <a:pt x="211226" y="497382"/>
                </a:lnTo>
                <a:lnTo>
                  <a:pt x="206730" y="492874"/>
                </a:lnTo>
                <a:close/>
              </a:path>
              <a:path w="332104" h="513080">
                <a:moveTo>
                  <a:pt x="165963" y="0"/>
                </a:moveTo>
                <a:lnTo>
                  <a:pt x="121845" y="5928"/>
                </a:lnTo>
                <a:lnTo>
                  <a:pt x="82200" y="22659"/>
                </a:lnTo>
                <a:lnTo>
                  <a:pt x="48610" y="48610"/>
                </a:lnTo>
                <a:lnTo>
                  <a:pt x="22659" y="82200"/>
                </a:lnTo>
                <a:lnTo>
                  <a:pt x="5928" y="121845"/>
                </a:lnTo>
                <a:lnTo>
                  <a:pt x="0" y="165963"/>
                </a:lnTo>
                <a:lnTo>
                  <a:pt x="5791" y="209588"/>
                </a:lnTo>
                <a:lnTo>
                  <a:pt x="22150" y="248861"/>
                </a:lnTo>
                <a:lnTo>
                  <a:pt x="47550" y="282254"/>
                </a:lnTo>
                <a:lnTo>
                  <a:pt x="80467" y="308241"/>
                </a:lnTo>
                <a:lnTo>
                  <a:pt x="80467" y="387781"/>
                </a:lnTo>
                <a:lnTo>
                  <a:pt x="84975" y="392290"/>
                </a:lnTo>
                <a:lnTo>
                  <a:pt x="96088" y="392290"/>
                </a:lnTo>
                <a:lnTo>
                  <a:pt x="100584" y="387781"/>
                </a:lnTo>
                <a:lnTo>
                  <a:pt x="100584" y="296379"/>
                </a:lnTo>
                <a:lnTo>
                  <a:pt x="67876" y="273909"/>
                </a:lnTo>
                <a:lnTo>
                  <a:pt x="42452" y="243573"/>
                </a:lnTo>
                <a:lnTo>
                  <a:pt x="25978" y="207036"/>
                </a:lnTo>
                <a:lnTo>
                  <a:pt x="20116" y="165963"/>
                </a:lnTo>
                <a:lnTo>
                  <a:pt x="27552" y="119861"/>
                </a:lnTo>
                <a:lnTo>
                  <a:pt x="48258" y="79825"/>
                </a:lnTo>
                <a:lnTo>
                  <a:pt x="79830" y="48254"/>
                </a:lnTo>
                <a:lnTo>
                  <a:pt x="119866" y="27551"/>
                </a:lnTo>
                <a:lnTo>
                  <a:pt x="165963" y="20116"/>
                </a:lnTo>
                <a:lnTo>
                  <a:pt x="243710" y="20116"/>
                </a:lnTo>
                <a:lnTo>
                  <a:pt x="210087" y="5928"/>
                </a:lnTo>
                <a:lnTo>
                  <a:pt x="165963" y="0"/>
                </a:lnTo>
                <a:close/>
              </a:path>
              <a:path w="332104" h="513080">
                <a:moveTo>
                  <a:pt x="243710" y="20116"/>
                </a:moveTo>
                <a:lnTo>
                  <a:pt x="165963" y="20116"/>
                </a:lnTo>
                <a:lnTo>
                  <a:pt x="212066" y="27551"/>
                </a:lnTo>
                <a:lnTo>
                  <a:pt x="252106" y="48254"/>
                </a:lnTo>
                <a:lnTo>
                  <a:pt x="283680" y="79825"/>
                </a:lnTo>
                <a:lnTo>
                  <a:pt x="304387" y="119861"/>
                </a:lnTo>
                <a:lnTo>
                  <a:pt x="311823" y="165963"/>
                </a:lnTo>
                <a:lnTo>
                  <a:pt x="305959" y="207036"/>
                </a:lnTo>
                <a:lnTo>
                  <a:pt x="289482" y="243573"/>
                </a:lnTo>
                <a:lnTo>
                  <a:pt x="264058" y="273909"/>
                </a:lnTo>
                <a:lnTo>
                  <a:pt x="231355" y="296379"/>
                </a:lnTo>
                <a:lnTo>
                  <a:pt x="231355" y="387781"/>
                </a:lnTo>
                <a:lnTo>
                  <a:pt x="235851" y="392290"/>
                </a:lnTo>
                <a:lnTo>
                  <a:pt x="246964" y="392290"/>
                </a:lnTo>
                <a:lnTo>
                  <a:pt x="251472" y="387781"/>
                </a:lnTo>
                <a:lnTo>
                  <a:pt x="251472" y="308241"/>
                </a:lnTo>
                <a:lnTo>
                  <a:pt x="284383" y="282254"/>
                </a:lnTo>
                <a:lnTo>
                  <a:pt x="309784" y="248861"/>
                </a:lnTo>
                <a:lnTo>
                  <a:pt x="326146" y="209588"/>
                </a:lnTo>
                <a:lnTo>
                  <a:pt x="331939" y="165963"/>
                </a:lnTo>
                <a:lnTo>
                  <a:pt x="326011" y="121845"/>
                </a:lnTo>
                <a:lnTo>
                  <a:pt x="309279" y="82200"/>
                </a:lnTo>
                <a:lnTo>
                  <a:pt x="283327" y="48610"/>
                </a:lnTo>
                <a:lnTo>
                  <a:pt x="249736" y="22659"/>
                </a:lnTo>
                <a:lnTo>
                  <a:pt x="243710" y="20116"/>
                </a:lnTo>
                <a:close/>
              </a:path>
            </a:pathLst>
          </a:custGeom>
          <a:solidFill>
            <a:srgbClr val="231F20"/>
          </a:solidFill>
        </p:spPr>
        <p:txBody>
          <a:bodyPr wrap="square" lIns="0" tIns="0" rIns="0" bIns="0" rtlCol="0"/>
          <a:lstStyle/>
          <a:p>
            <a:endParaRPr sz="1350" dirty="0"/>
          </a:p>
        </p:txBody>
      </p:sp>
      <p:sp>
        <p:nvSpPr>
          <p:cNvPr id="69" name="TextBox 68">
            <a:extLst>
              <a:ext uri="{FF2B5EF4-FFF2-40B4-BE49-F238E27FC236}">
                <a16:creationId xmlns:a16="http://schemas.microsoft.com/office/drawing/2014/main" id="{E2B308E4-FFD5-FA45-87AF-E4FA449C5457}"/>
              </a:ext>
            </a:extLst>
          </p:cNvPr>
          <p:cNvSpPr txBox="1"/>
          <p:nvPr userDrawn="1"/>
        </p:nvSpPr>
        <p:spPr>
          <a:xfrm>
            <a:off x="2477329" y="529391"/>
            <a:ext cx="894815" cy="784830"/>
          </a:xfrm>
          <a:prstGeom prst="rect">
            <a:avLst/>
          </a:prstGeom>
          <a:noFill/>
        </p:spPr>
        <p:txBody>
          <a:bodyPr wrap="square" rtlCol="0">
            <a:spAutoFit/>
          </a:bodyPr>
          <a:lstStyle/>
          <a:p>
            <a:r>
              <a:rPr lang="en-AU" sz="750" b="0" spc="-4" dirty="0">
                <a:latin typeface="Arial"/>
                <a:cs typeface="Arial"/>
              </a:rPr>
              <a:t>Launched proprietary Cognitive </a:t>
            </a:r>
            <a:r>
              <a:rPr lang="en-AU" sz="750" b="0" dirty="0">
                <a:latin typeface="Arial"/>
                <a:cs typeface="Arial"/>
              </a:rPr>
              <a:t>Ability</a:t>
            </a:r>
            <a:r>
              <a:rPr lang="en-AU" sz="750" b="0" spc="-101" dirty="0">
                <a:latin typeface="Arial"/>
                <a:cs typeface="Arial"/>
              </a:rPr>
              <a:t> </a:t>
            </a:r>
            <a:r>
              <a:rPr lang="en-AU" sz="750" b="0" spc="-4" dirty="0">
                <a:latin typeface="Arial"/>
                <a:cs typeface="Arial"/>
              </a:rPr>
              <a:t>and </a:t>
            </a:r>
            <a:r>
              <a:rPr lang="en-AU" sz="750" b="0" spc="-8" dirty="0">
                <a:latin typeface="Arial"/>
                <a:cs typeface="Arial"/>
              </a:rPr>
              <a:t>Work </a:t>
            </a:r>
            <a:r>
              <a:rPr lang="en-AU" sz="750" b="0" dirty="0">
                <a:latin typeface="Arial"/>
                <a:cs typeface="Arial"/>
              </a:rPr>
              <a:t>Preferences </a:t>
            </a:r>
            <a:r>
              <a:rPr lang="en-AU" sz="750" b="0" spc="-4" dirty="0">
                <a:latin typeface="Arial"/>
                <a:cs typeface="Arial"/>
              </a:rPr>
              <a:t>assessments</a:t>
            </a:r>
            <a:endParaRPr lang="en-AU" sz="750" dirty="0"/>
          </a:p>
        </p:txBody>
      </p:sp>
      <p:sp>
        <p:nvSpPr>
          <p:cNvPr id="70" name="object 12">
            <a:extLst>
              <a:ext uri="{FF2B5EF4-FFF2-40B4-BE49-F238E27FC236}">
                <a16:creationId xmlns:a16="http://schemas.microsoft.com/office/drawing/2014/main" id="{57D57B5B-8CDA-BE42-9F4E-D30678369EFD}"/>
              </a:ext>
            </a:extLst>
          </p:cNvPr>
          <p:cNvSpPr/>
          <p:nvPr userDrawn="1"/>
        </p:nvSpPr>
        <p:spPr>
          <a:xfrm>
            <a:off x="7947305" y="3785630"/>
            <a:ext cx="0" cy="1365885"/>
          </a:xfrm>
          <a:custGeom>
            <a:avLst/>
            <a:gdLst/>
            <a:ahLst/>
            <a:cxnLst/>
            <a:rect l="l" t="t" r="r" b="b"/>
            <a:pathLst>
              <a:path h="1821179">
                <a:moveTo>
                  <a:pt x="0" y="1821002"/>
                </a:moveTo>
                <a:lnTo>
                  <a:pt x="0" y="0"/>
                </a:lnTo>
              </a:path>
            </a:pathLst>
          </a:custGeom>
          <a:ln w="6350">
            <a:solidFill>
              <a:srgbClr val="ED1C24"/>
            </a:solidFill>
          </a:ln>
        </p:spPr>
        <p:txBody>
          <a:bodyPr wrap="square" lIns="0" tIns="0" rIns="0" bIns="0" rtlCol="0"/>
          <a:lstStyle/>
          <a:p>
            <a:endParaRPr sz="1350" dirty="0"/>
          </a:p>
        </p:txBody>
      </p:sp>
      <p:sp>
        <p:nvSpPr>
          <p:cNvPr id="71" name="object 26">
            <a:extLst>
              <a:ext uri="{FF2B5EF4-FFF2-40B4-BE49-F238E27FC236}">
                <a16:creationId xmlns:a16="http://schemas.microsoft.com/office/drawing/2014/main" id="{20968B93-731D-1F49-88D4-196B92BD0AEF}"/>
              </a:ext>
            </a:extLst>
          </p:cNvPr>
          <p:cNvSpPr txBox="1"/>
          <p:nvPr userDrawn="1"/>
        </p:nvSpPr>
        <p:spPr>
          <a:xfrm>
            <a:off x="7700682" y="3793513"/>
            <a:ext cx="207749" cy="604448"/>
          </a:xfrm>
          <a:prstGeom prst="rect">
            <a:avLst/>
          </a:prstGeom>
        </p:spPr>
        <p:txBody>
          <a:bodyPr vert="vert270" wrap="square" lIns="0" tIns="26670" rIns="0" bIns="0" rtlCol="0">
            <a:spAutoFit/>
          </a:bodyPr>
          <a:lstStyle/>
          <a:p>
            <a:pPr marL="9525">
              <a:lnSpc>
                <a:spcPct val="100000"/>
              </a:lnSpc>
              <a:spcBef>
                <a:spcPts val="210"/>
              </a:spcBef>
            </a:pPr>
            <a:r>
              <a:rPr sz="1350" b="1" dirty="0">
                <a:solidFill>
                  <a:srgbClr val="ED1C24"/>
                </a:solidFill>
                <a:latin typeface="Arial Black"/>
                <a:cs typeface="Arial Black"/>
              </a:rPr>
              <a:t>201</a:t>
            </a:r>
            <a:r>
              <a:rPr lang="en-AU" sz="1350" b="1" dirty="0">
                <a:solidFill>
                  <a:srgbClr val="ED1C24"/>
                </a:solidFill>
                <a:latin typeface="Arial Black"/>
                <a:cs typeface="Arial Black"/>
              </a:rPr>
              <a:t>9</a:t>
            </a:r>
            <a:endParaRPr sz="1350" dirty="0">
              <a:latin typeface="Arial Black"/>
              <a:cs typeface="Arial Black"/>
            </a:endParaRPr>
          </a:p>
        </p:txBody>
      </p:sp>
      <p:sp>
        <p:nvSpPr>
          <p:cNvPr id="72" name="object 31">
            <a:extLst>
              <a:ext uri="{FF2B5EF4-FFF2-40B4-BE49-F238E27FC236}">
                <a16:creationId xmlns:a16="http://schemas.microsoft.com/office/drawing/2014/main" id="{61A1B9FB-AB7F-9148-9248-6E3C18AA3B15}"/>
              </a:ext>
            </a:extLst>
          </p:cNvPr>
          <p:cNvSpPr txBox="1"/>
          <p:nvPr userDrawn="1"/>
        </p:nvSpPr>
        <p:spPr>
          <a:xfrm>
            <a:off x="8001949" y="3903217"/>
            <a:ext cx="796290" cy="471283"/>
          </a:xfrm>
          <a:prstGeom prst="rect">
            <a:avLst/>
          </a:prstGeom>
        </p:spPr>
        <p:txBody>
          <a:bodyPr vert="horz" wrap="square" lIns="0" tIns="9525" rIns="0" bIns="0" rtlCol="0">
            <a:spAutoFit/>
          </a:bodyPr>
          <a:lstStyle/>
          <a:p>
            <a:pPr marL="9525" marR="3810">
              <a:lnSpc>
                <a:spcPct val="100000"/>
              </a:lnSpc>
              <a:spcBef>
                <a:spcPts val="75"/>
              </a:spcBef>
            </a:pPr>
            <a:r>
              <a:rPr lang="en-AU" sz="750" spc="-4" dirty="0">
                <a:solidFill>
                  <a:srgbClr val="231F20"/>
                </a:solidFill>
                <a:latin typeface="Arial"/>
                <a:cs typeface="Arial"/>
              </a:rPr>
              <a:t>Launching proprietary Emotify assessment</a:t>
            </a:r>
            <a:endParaRPr sz="750" dirty="0">
              <a:latin typeface="Arial"/>
              <a:cs typeface="Arial"/>
            </a:endParaRPr>
          </a:p>
        </p:txBody>
      </p:sp>
      <p:pic>
        <p:nvPicPr>
          <p:cNvPr id="77" name="Picture 76">
            <a:extLst>
              <a:ext uri="{FF2B5EF4-FFF2-40B4-BE49-F238E27FC236}">
                <a16:creationId xmlns:a16="http://schemas.microsoft.com/office/drawing/2014/main" id="{C3AC79A5-0A88-5146-A879-4CE82B3AC5E7}"/>
              </a:ext>
            </a:extLst>
          </p:cNvPr>
          <p:cNvPicPr>
            <a:picLocks noChangeAspect="1"/>
          </p:cNvPicPr>
          <p:nvPr userDrawn="1"/>
        </p:nvPicPr>
        <p:blipFill>
          <a:blip r:embed="rId7"/>
          <a:stretch>
            <a:fillRect/>
          </a:stretch>
        </p:blipFill>
        <p:spPr>
          <a:xfrm>
            <a:off x="7804556" y="3248391"/>
            <a:ext cx="309047" cy="309047"/>
          </a:xfrm>
          <a:prstGeom prst="rect">
            <a:avLst/>
          </a:prstGeom>
        </p:spPr>
      </p:pic>
      <p:sp>
        <p:nvSpPr>
          <p:cNvPr id="75" name="object 26">
            <a:extLst>
              <a:ext uri="{FF2B5EF4-FFF2-40B4-BE49-F238E27FC236}">
                <a16:creationId xmlns:a16="http://schemas.microsoft.com/office/drawing/2014/main" id="{F2983077-E651-744D-9D56-9340AF9B8C1D}"/>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76" name="object 27">
            <a:extLst>
              <a:ext uri="{FF2B5EF4-FFF2-40B4-BE49-F238E27FC236}">
                <a16:creationId xmlns:a16="http://schemas.microsoft.com/office/drawing/2014/main" id="{1BE595F6-76F1-944A-8B1B-84E8430CC2A0}"/>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1692168235"/>
      </p:ext>
    </p:extLst>
  </p:cSld>
  <p:clrMapOvr>
    <a:masterClrMapping/>
  </p:clrMapOvr>
  <p:extLst>
    <p:ext uri="{DCECCB84-F9BA-43D5-87BE-67443E8EF086}">
      <p15:sldGuideLst xmlns:p15="http://schemas.microsoft.com/office/powerpoint/2012/main">
        <p15:guide id="1" pos="6675">
          <p15:clr>
            <a:srgbClr val="FBAE40"/>
          </p15:clr>
        </p15:guide>
        <p15:guide id="2" orient="horz" pos="1026">
          <p15:clr>
            <a:srgbClr val="FBAE40"/>
          </p15:clr>
        </p15:guide>
        <p15:guide id="3" pos="2071">
          <p15:clr>
            <a:srgbClr val="FBAE40"/>
          </p15:clr>
        </p15:guide>
        <p15:guide id="4" pos="3228">
          <p15:clr>
            <a:srgbClr val="FBAE40"/>
          </p15:clr>
        </p15:guide>
        <p15:guide id="5" pos="4362">
          <p15:clr>
            <a:srgbClr val="FBAE40"/>
          </p15:clr>
        </p15:guide>
        <p15:guide id="6" pos="5541">
          <p15:clr>
            <a:srgbClr val="FBAE40"/>
          </p15:clr>
        </p15:guide>
        <p15:guide id="7" pos="869">
          <p15:clr>
            <a:srgbClr val="FBAE40"/>
          </p15:clr>
        </p15:guide>
        <p15:guide id="8" orient="horz" pos="318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Wide content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A74F91-96AA-1543-B5C1-00B82A1467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2040926" cy="5143500"/>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rgbClr val="FF0000"/>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2094900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Wide content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7BAE3-0A1A-4449-910A-2E84052E98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050079" cy="5143500"/>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rgbClr val="FF0000"/>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237141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Wide content 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734D0-443F-124E-9392-268CEFA982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27" y="0"/>
            <a:ext cx="1982391" cy="5143500"/>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464699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Wide content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95861-142E-E846-9E68-091F611202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6" y="0"/>
            <a:ext cx="2015818" cy="5143500"/>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350640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B1B13E-D5AF-485E-81A1-82A140076526}" type="datetime4">
              <a:rPr lang="en-US" smtClean="0"/>
              <a:pPr/>
              <a:t>May 15,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756248340"/>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Wide content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95861-142E-E846-9E68-091F611202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67" y="0"/>
            <a:ext cx="2062967" cy="5199046"/>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434303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Wide content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95861-142E-E846-9E68-091F611202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85" y="0"/>
            <a:ext cx="2044464" cy="5199046"/>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3251176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Wide content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95861-142E-E846-9E68-091F611202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85" y="0"/>
            <a:ext cx="2053715" cy="5175731"/>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2523835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6_Wide content 4">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6094E272-2E04-D946-9826-581B5F4DB51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916"/>
          <a:stretch/>
        </p:blipFill>
        <p:spPr>
          <a:xfrm>
            <a:off x="0" y="0"/>
            <a:ext cx="1404572" cy="5143500"/>
          </a:xfrm>
          <a:prstGeom prst="rect">
            <a:avLst/>
          </a:prstGeom>
        </p:spPr>
      </p:pic>
      <p:sp>
        <p:nvSpPr>
          <p:cNvPr id="7" name="Oval 6">
            <a:extLst>
              <a:ext uri="{FF2B5EF4-FFF2-40B4-BE49-F238E27FC236}">
                <a16:creationId xmlns:a16="http://schemas.microsoft.com/office/drawing/2014/main" id="{7E57047F-2446-5042-9138-C4553E6BC3BE}"/>
              </a:ext>
            </a:extLst>
          </p:cNvPr>
          <p:cNvSpPr/>
          <p:nvPr userDrawn="1"/>
        </p:nvSpPr>
        <p:spPr>
          <a:xfrm>
            <a:off x="-1307013" y="2800350"/>
            <a:ext cx="3081704" cy="30817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00673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Wide content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95861-142E-E846-9E68-091F611202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84" y="0"/>
            <a:ext cx="2053716" cy="5152627"/>
          </a:xfrm>
          <a:prstGeom prst="rect">
            <a:avLst/>
          </a:prstGeom>
        </p:spPr>
      </p:pic>
      <p:sp>
        <p:nvSpPr>
          <p:cNvPr id="16" name="bk object 16"/>
          <p:cNvSpPr/>
          <p:nvPr/>
        </p:nvSpPr>
        <p:spPr>
          <a:xfrm>
            <a:off x="2095977" y="0"/>
            <a:ext cx="304324" cy="5143500"/>
          </a:xfrm>
          <a:custGeom>
            <a:avLst/>
            <a:gdLst/>
            <a:ahLst/>
            <a:cxnLst/>
            <a:rect l="l" t="t" r="r" b="b"/>
            <a:pathLst>
              <a:path w="405764" h="6858000">
                <a:moveTo>
                  <a:pt x="0" y="6858000"/>
                </a:moveTo>
                <a:lnTo>
                  <a:pt x="405180" y="6858000"/>
                </a:lnTo>
                <a:lnTo>
                  <a:pt x="405180" y="0"/>
                </a:lnTo>
                <a:lnTo>
                  <a:pt x="0" y="0"/>
                </a:lnTo>
                <a:lnTo>
                  <a:pt x="0" y="6858000"/>
                </a:lnTo>
                <a:close/>
              </a:path>
            </a:pathLst>
          </a:custGeom>
          <a:gradFill>
            <a:gsLst>
              <a:gs pos="0">
                <a:schemeClr val="bg1">
                  <a:lumMod val="85000"/>
                </a:schemeClr>
              </a:gs>
              <a:gs pos="100000">
                <a:schemeClr val="bg1"/>
              </a:gs>
            </a:gsLst>
            <a:lin ang="0" scaled="0"/>
          </a:gradFill>
        </p:spPr>
        <p:txBody>
          <a:bodyPr wrap="square" lIns="0" tIns="0" rIns="0" bIns="0" rtlCol="0"/>
          <a:lstStyle/>
          <a:p>
            <a:endParaRPr sz="1350"/>
          </a:p>
        </p:txBody>
      </p:sp>
      <p:sp>
        <p:nvSpPr>
          <p:cNvPr id="2" name="Holder 2"/>
          <p:cNvSpPr>
            <a:spLocks noGrp="1"/>
          </p:cNvSpPr>
          <p:nvPr>
            <p:ph type="title" hasCustomPrompt="1"/>
          </p:nvPr>
        </p:nvSpPr>
        <p:spPr>
          <a:xfrm>
            <a:off x="2571750" y="571500"/>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spTree>
    <p:extLst>
      <p:ext uri="{BB962C8B-B14F-4D97-AF65-F5344CB8AC3E}">
        <p14:creationId xmlns:p14="http://schemas.microsoft.com/office/powerpoint/2010/main" val="868327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16"/>
            <a:ext cx="2044789" cy="5143500"/>
          </a:xfrm>
          <a:prstGeom prst="rect">
            <a:avLst/>
          </a:prstGeom>
        </p:spPr>
      </p:pic>
    </p:spTree>
    <p:extLst>
      <p:ext uri="{BB962C8B-B14F-4D97-AF65-F5344CB8AC3E}">
        <p14:creationId xmlns:p14="http://schemas.microsoft.com/office/powerpoint/2010/main" val="138899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6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45"/>
            <a:ext cx="2171700" cy="5166158"/>
          </a:xfrm>
          <a:prstGeom prst="rect">
            <a:avLst/>
          </a:prstGeom>
        </p:spPr>
      </p:pic>
    </p:spTree>
    <p:extLst>
      <p:ext uri="{BB962C8B-B14F-4D97-AF65-F5344CB8AC3E}">
        <p14:creationId xmlns:p14="http://schemas.microsoft.com/office/powerpoint/2010/main" val="31403110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7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96" y="-2345"/>
            <a:ext cx="2145508" cy="5166158"/>
          </a:xfrm>
          <a:prstGeom prst="rect">
            <a:avLst/>
          </a:prstGeom>
        </p:spPr>
      </p:pic>
    </p:spTree>
    <p:extLst>
      <p:ext uri="{BB962C8B-B14F-4D97-AF65-F5344CB8AC3E}">
        <p14:creationId xmlns:p14="http://schemas.microsoft.com/office/powerpoint/2010/main" val="2914800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8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46" y="-2345"/>
            <a:ext cx="2050206" cy="5166158"/>
          </a:xfrm>
          <a:prstGeom prst="rect">
            <a:avLst/>
          </a:prstGeom>
        </p:spPr>
      </p:pic>
    </p:spTree>
    <p:extLst>
      <p:ext uri="{BB962C8B-B14F-4D97-AF65-F5344CB8AC3E}">
        <p14:creationId xmlns:p14="http://schemas.microsoft.com/office/powerpoint/2010/main" val="3304369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9_Wide content 4">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228850" y="560239"/>
            <a:ext cx="5154903" cy="288541"/>
          </a:xfrm>
        </p:spPr>
        <p:txBody>
          <a:bodyPr lIns="0" tIns="0" rIns="0" bIns="0"/>
          <a:lstStyle>
            <a:lvl1pPr>
              <a:defRPr sz="1875" b="1" i="0">
                <a:solidFill>
                  <a:schemeClr val="tx1"/>
                </a:solidFill>
                <a:latin typeface="Arial Black"/>
                <a:cs typeface="Arial Black"/>
              </a:defRPr>
            </a:lvl1pPr>
          </a:lstStyle>
          <a:p>
            <a:r>
              <a:rPr lang="en-AU" dirty="0"/>
              <a:t>CLICK TO ADD TITLE</a:t>
            </a:r>
          </a:p>
        </p:txBody>
      </p:sp>
      <p:sp>
        <p:nvSpPr>
          <p:cNvPr id="15" name="object 26">
            <a:extLst>
              <a:ext uri="{FF2B5EF4-FFF2-40B4-BE49-F238E27FC236}">
                <a16:creationId xmlns:a16="http://schemas.microsoft.com/office/drawing/2014/main" id="{89A6E981-CFB9-5C4B-AFC3-0C176827F6F9}"/>
              </a:ext>
            </a:extLst>
          </p:cNvPr>
          <p:cNvSpPr/>
          <p:nvPr userDrawn="1"/>
        </p:nvSpPr>
        <p:spPr>
          <a:xfrm>
            <a:off x="0" y="1"/>
            <a:ext cx="233839" cy="914876"/>
          </a:xfrm>
          <a:custGeom>
            <a:avLst/>
            <a:gdLst/>
            <a:ahLst/>
            <a:cxnLst/>
            <a:rect l="l" t="t" r="r" b="b"/>
            <a:pathLst>
              <a:path w="311785" h="1219835">
                <a:moveTo>
                  <a:pt x="0" y="1219327"/>
                </a:moveTo>
                <a:lnTo>
                  <a:pt x="311315" y="1219327"/>
                </a:lnTo>
                <a:lnTo>
                  <a:pt x="311315" y="0"/>
                </a:lnTo>
                <a:lnTo>
                  <a:pt x="0" y="0"/>
                </a:lnTo>
                <a:lnTo>
                  <a:pt x="0" y="1219327"/>
                </a:lnTo>
                <a:close/>
              </a:path>
            </a:pathLst>
          </a:custGeom>
          <a:solidFill>
            <a:srgbClr val="ED1C24"/>
          </a:solidFill>
        </p:spPr>
        <p:txBody>
          <a:bodyPr wrap="square" lIns="0" tIns="0" rIns="0" bIns="0" rtlCol="0"/>
          <a:lstStyle/>
          <a:p>
            <a:endParaRPr sz="1350"/>
          </a:p>
        </p:txBody>
      </p:sp>
      <p:sp>
        <p:nvSpPr>
          <p:cNvPr id="21" name="object 27">
            <a:extLst>
              <a:ext uri="{FF2B5EF4-FFF2-40B4-BE49-F238E27FC236}">
                <a16:creationId xmlns:a16="http://schemas.microsoft.com/office/drawing/2014/main" id="{E5309310-94F7-C04C-A531-838B1F52B40E}"/>
              </a:ext>
            </a:extLst>
          </p:cNvPr>
          <p:cNvSpPr/>
          <p:nvPr userDrawn="1"/>
        </p:nvSpPr>
        <p:spPr>
          <a:xfrm>
            <a:off x="58375" y="59935"/>
            <a:ext cx="117158" cy="794861"/>
          </a:xfrm>
          <a:custGeom>
            <a:avLst/>
            <a:gdLst/>
            <a:ahLst/>
            <a:cxnLst/>
            <a:rect l="l" t="t" r="r" b="b"/>
            <a:pathLst>
              <a:path w="156210" h="1059815">
                <a:moveTo>
                  <a:pt x="46672" y="941044"/>
                </a:moveTo>
                <a:lnTo>
                  <a:pt x="27083" y="944693"/>
                </a:lnTo>
                <a:lnTo>
                  <a:pt x="12406" y="955494"/>
                </a:lnTo>
                <a:lnTo>
                  <a:pt x="3193" y="973223"/>
                </a:lnTo>
                <a:lnTo>
                  <a:pt x="0" y="997661"/>
                </a:lnTo>
                <a:lnTo>
                  <a:pt x="0" y="1059497"/>
                </a:lnTo>
                <a:lnTo>
                  <a:pt x="154000" y="1059497"/>
                </a:lnTo>
                <a:lnTo>
                  <a:pt x="154000" y="1033195"/>
                </a:lnTo>
                <a:lnTo>
                  <a:pt x="22263" y="1033195"/>
                </a:lnTo>
                <a:lnTo>
                  <a:pt x="22263" y="995299"/>
                </a:lnTo>
                <a:lnTo>
                  <a:pt x="24087" y="983803"/>
                </a:lnTo>
                <a:lnTo>
                  <a:pt x="29222" y="975156"/>
                </a:lnTo>
                <a:lnTo>
                  <a:pt x="37157" y="969710"/>
                </a:lnTo>
                <a:lnTo>
                  <a:pt x="47383" y="967816"/>
                </a:lnTo>
                <a:lnTo>
                  <a:pt x="86422" y="967816"/>
                </a:lnTo>
                <a:lnTo>
                  <a:pt x="82884" y="959930"/>
                </a:lnTo>
                <a:lnTo>
                  <a:pt x="73647" y="949659"/>
                </a:lnTo>
                <a:lnTo>
                  <a:pt x="61524" y="943253"/>
                </a:lnTo>
                <a:lnTo>
                  <a:pt x="46672" y="941044"/>
                </a:lnTo>
                <a:close/>
              </a:path>
              <a:path w="156210" h="1059815">
                <a:moveTo>
                  <a:pt x="86422" y="967816"/>
                </a:moveTo>
                <a:lnTo>
                  <a:pt x="47383" y="967816"/>
                </a:lnTo>
                <a:lnTo>
                  <a:pt x="57639" y="969710"/>
                </a:lnTo>
                <a:lnTo>
                  <a:pt x="65654" y="975156"/>
                </a:lnTo>
                <a:lnTo>
                  <a:pt x="70870" y="983803"/>
                </a:lnTo>
                <a:lnTo>
                  <a:pt x="72732" y="995299"/>
                </a:lnTo>
                <a:lnTo>
                  <a:pt x="72732" y="1033195"/>
                </a:lnTo>
                <a:lnTo>
                  <a:pt x="92163" y="1033195"/>
                </a:lnTo>
                <a:lnTo>
                  <a:pt x="92163" y="1000036"/>
                </a:lnTo>
                <a:lnTo>
                  <a:pt x="141551" y="973734"/>
                </a:lnTo>
                <a:lnTo>
                  <a:pt x="89077" y="973734"/>
                </a:lnTo>
                <a:lnTo>
                  <a:pt x="86422" y="967816"/>
                </a:lnTo>
                <a:close/>
              </a:path>
              <a:path w="156210" h="1059815">
                <a:moveTo>
                  <a:pt x="151866" y="940092"/>
                </a:moveTo>
                <a:lnTo>
                  <a:pt x="89077" y="973734"/>
                </a:lnTo>
                <a:lnTo>
                  <a:pt x="141551" y="973734"/>
                </a:lnTo>
                <a:lnTo>
                  <a:pt x="154000" y="967105"/>
                </a:lnTo>
                <a:lnTo>
                  <a:pt x="154000" y="941273"/>
                </a:lnTo>
                <a:lnTo>
                  <a:pt x="151866" y="940092"/>
                </a:lnTo>
                <a:close/>
              </a:path>
              <a:path w="156210" h="1059815">
                <a:moveTo>
                  <a:pt x="22263" y="802678"/>
                </a:moveTo>
                <a:lnTo>
                  <a:pt x="0" y="802678"/>
                </a:lnTo>
                <a:lnTo>
                  <a:pt x="0" y="909523"/>
                </a:lnTo>
                <a:lnTo>
                  <a:pt x="154000" y="909523"/>
                </a:lnTo>
                <a:lnTo>
                  <a:pt x="154000" y="883234"/>
                </a:lnTo>
                <a:lnTo>
                  <a:pt x="22263" y="883234"/>
                </a:lnTo>
                <a:lnTo>
                  <a:pt x="22263" y="802678"/>
                </a:lnTo>
                <a:close/>
              </a:path>
              <a:path w="156210" h="1059815">
                <a:moveTo>
                  <a:pt x="87185" y="819734"/>
                </a:moveTo>
                <a:lnTo>
                  <a:pt x="65862" y="819734"/>
                </a:lnTo>
                <a:lnTo>
                  <a:pt x="65862" y="883234"/>
                </a:lnTo>
                <a:lnTo>
                  <a:pt x="87185" y="883234"/>
                </a:lnTo>
                <a:lnTo>
                  <a:pt x="87185" y="819734"/>
                </a:lnTo>
                <a:close/>
              </a:path>
              <a:path w="156210" h="1059815">
                <a:moveTo>
                  <a:pt x="154000" y="802436"/>
                </a:moveTo>
                <a:lnTo>
                  <a:pt x="131724" y="802436"/>
                </a:lnTo>
                <a:lnTo>
                  <a:pt x="131724" y="883234"/>
                </a:lnTo>
                <a:lnTo>
                  <a:pt x="154000" y="883234"/>
                </a:lnTo>
                <a:lnTo>
                  <a:pt x="154000" y="802436"/>
                </a:lnTo>
                <a:close/>
              </a:path>
              <a:path w="156210" h="1059815">
                <a:moveTo>
                  <a:pt x="2133" y="639445"/>
                </a:moveTo>
                <a:lnTo>
                  <a:pt x="0" y="640626"/>
                </a:lnTo>
                <a:lnTo>
                  <a:pt x="0" y="666686"/>
                </a:lnTo>
                <a:lnTo>
                  <a:pt x="111823" y="714311"/>
                </a:lnTo>
                <a:lnTo>
                  <a:pt x="0" y="760984"/>
                </a:lnTo>
                <a:lnTo>
                  <a:pt x="0" y="787984"/>
                </a:lnTo>
                <a:lnTo>
                  <a:pt x="2133" y="789178"/>
                </a:lnTo>
                <a:lnTo>
                  <a:pt x="154000" y="721410"/>
                </a:lnTo>
                <a:lnTo>
                  <a:pt x="154000" y="707199"/>
                </a:lnTo>
                <a:lnTo>
                  <a:pt x="2133" y="639445"/>
                </a:lnTo>
                <a:close/>
              </a:path>
              <a:path w="156210" h="1059815">
                <a:moveTo>
                  <a:pt x="22263" y="509612"/>
                </a:moveTo>
                <a:lnTo>
                  <a:pt x="0" y="509612"/>
                </a:lnTo>
                <a:lnTo>
                  <a:pt x="0" y="616458"/>
                </a:lnTo>
                <a:lnTo>
                  <a:pt x="154000" y="616458"/>
                </a:lnTo>
                <a:lnTo>
                  <a:pt x="154000" y="590156"/>
                </a:lnTo>
                <a:lnTo>
                  <a:pt x="22263" y="590156"/>
                </a:lnTo>
                <a:lnTo>
                  <a:pt x="22263" y="509612"/>
                </a:lnTo>
                <a:close/>
              </a:path>
              <a:path w="156210" h="1059815">
                <a:moveTo>
                  <a:pt x="87185" y="526669"/>
                </a:moveTo>
                <a:lnTo>
                  <a:pt x="65862" y="526669"/>
                </a:lnTo>
                <a:lnTo>
                  <a:pt x="65862" y="590156"/>
                </a:lnTo>
                <a:lnTo>
                  <a:pt x="87185" y="590156"/>
                </a:lnTo>
                <a:lnTo>
                  <a:pt x="87185" y="526669"/>
                </a:lnTo>
                <a:close/>
              </a:path>
              <a:path w="156210" h="1059815">
                <a:moveTo>
                  <a:pt x="154000" y="509371"/>
                </a:moveTo>
                <a:lnTo>
                  <a:pt x="131724" y="509371"/>
                </a:lnTo>
                <a:lnTo>
                  <a:pt x="131724" y="590156"/>
                </a:lnTo>
                <a:lnTo>
                  <a:pt x="154000" y="590156"/>
                </a:lnTo>
                <a:lnTo>
                  <a:pt x="154000" y="509371"/>
                </a:lnTo>
                <a:close/>
              </a:path>
              <a:path w="156210" h="1059815">
                <a:moveTo>
                  <a:pt x="154000" y="381431"/>
                </a:moveTo>
                <a:lnTo>
                  <a:pt x="131724" y="381431"/>
                </a:lnTo>
                <a:lnTo>
                  <a:pt x="131724" y="452513"/>
                </a:lnTo>
                <a:lnTo>
                  <a:pt x="0" y="452513"/>
                </a:lnTo>
                <a:lnTo>
                  <a:pt x="0" y="478815"/>
                </a:lnTo>
                <a:lnTo>
                  <a:pt x="154000" y="478815"/>
                </a:lnTo>
                <a:lnTo>
                  <a:pt x="154000" y="381431"/>
                </a:lnTo>
                <a:close/>
              </a:path>
              <a:path w="156210" h="1059815">
                <a:moveTo>
                  <a:pt x="154000" y="331914"/>
                </a:moveTo>
                <a:lnTo>
                  <a:pt x="0" y="331914"/>
                </a:lnTo>
                <a:lnTo>
                  <a:pt x="0" y="358216"/>
                </a:lnTo>
                <a:lnTo>
                  <a:pt x="154000" y="358216"/>
                </a:lnTo>
                <a:lnTo>
                  <a:pt x="154000" y="331914"/>
                </a:lnTo>
                <a:close/>
              </a:path>
              <a:path w="156210" h="1059815">
                <a:moveTo>
                  <a:pt x="151866" y="152806"/>
                </a:moveTo>
                <a:lnTo>
                  <a:pt x="0" y="223888"/>
                </a:lnTo>
                <a:lnTo>
                  <a:pt x="0" y="238099"/>
                </a:lnTo>
                <a:lnTo>
                  <a:pt x="151866" y="309651"/>
                </a:lnTo>
                <a:lnTo>
                  <a:pt x="154000" y="308470"/>
                </a:lnTo>
                <a:lnTo>
                  <a:pt x="154000" y="283121"/>
                </a:lnTo>
                <a:lnTo>
                  <a:pt x="122720" y="269138"/>
                </a:lnTo>
                <a:lnTo>
                  <a:pt x="122720" y="260375"/>
                </a:lnTo>
                <a:lnTo>
                  <a:pt x="102819" y="260375"/>
                </a:lnTo>
                <a:lnTo>
                  <a:pt x="37426" y="231228"/>
                </a:lnTo>
                <a:lnTo>
                  <a:pt x="102819" y="202565"/>
                </a:lnTo>
                <a:lnTo>
                  <a:pt x="122720" y="202565"/>
                </a:lnTo>
                <a:lnTo>
                  <a:pt x="122720" y="194030"/>
                </a:lnTo>
                <a:lnTo>
                  <a:pt x="154000" y="180289"/>
                </a:lnTo>
                <a:lnTo>
                  <a:pt x="154000" y="154000"/>
                </a:lnTo>
                <a:lnTo>
                  <a:pt x="151866" y="152806"/>
                </a:lnTo>
                <a:close/>
              </a:path>
              <a:path w="156210" h="1059815">
                <a:moveTo>
                  <a:pt x="122720" y="202565"/>
                </a:moveTo>
                <a:lnTo>
                  <a:pt x="102819" y="202565"/>
                </a:lnTo>
                <a:lnTo>
                  <a:pt x="102819" y="260375"/>
                </a:lnTo>
                <a:lnTo>
                  <a:pt x="122720" y="260375"/>
                </a:lnTo>
                <a:lnTo>
                  <a:pt x="122720" y="202565"/>
                </a:lnTo>
                <a:close/>
              </a:path>
              <a:path w="156210" h="1059815">
                <a:moveTo>
                  <a:pt x="155651" y="0"/>
                </a:moveTo>
                <a:lnTo>
                  <a:pt x="0" y="0"/>
                </a:lnTo>
                <a:lnTo>
                  <a:pt x="0" y="25819"/>
                </a:lnTo>
                <a:lnTo>
                  <a:pt x="108026" y="25819"/>
                </a:lnTo>
                <a:lnTo>
                  <a:pt x="0" y="115608"/>
                </a:lnTo>
                <a:lnTo>
                  <a:pt x="0" y="130302"/>
                </a:lnTo>
                <a:lnTo>
                  <a:pt x="154000" y="130302"/>
                </a:lnTo>
                <a:lnTo>
                  <a:pt x="154000" y="104482"/>
                </a:lnTo>
                <a:lnTo>
                  <a:pt x="47383" y="104482"/>
                </a:lnTo>
                <a:lnTo>
                  <a:pt x="155651" y="14681"/>
                </a:lnTo>
                <a:lnTo>
                  <a:pt x="155651" y="0"/>
                </a:lnTo>
                <a:close/>
              </a:path>
            </a:pathLst>
          </a:custGeom>
          <a:solidFill>
            <a:srgbClr val="FFFFFF"/>
          </a:solidFill>
        </p:spPr>
        <p:txBody>
          <a:bodyPr wrap="square" lIns="0" tIns="0" rIns="0" bIns="0" rtlCol="0"/>
          <a:lstStyle/>
          <a:p>
            <a:endParaRPr sz="1350"/>
          </a:p>
        </p:txBody>
      </p:sp>
      <p:pic>
        <p:nvPicPr>
          <p:cNvPr id="5" name="Picture 4">
            <a:extLst>
              <a:ext uri="{FF2B5EF4-FFF2-40B4-BE49-F238E27FC236}">
                <a16:creationId xmlns:a16="http://schemas.microsoft.com/office/drawing/2014/main" id="{EA5CBAFB-A43C-3442-AADD-51DAFEEDD6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9442"/>
            <a:ext cx="2162210" cy="5134058"/>
          </a:xfrm>
          <a:prstGeom prst="rect">
            <a:avLst/>
          </a:prstGeom>
        </p:spPr>
      </p:pic>
    </p:spTree>
    <p:extLst>
      <p:ext uri="{BB962C8B-B14F-4D97-AF65-F5344CB8AC3E}">
        <p14:creationId xmlns:p14="http://schemas.microsoft.com/office/powerpoint/2010/main" val="329165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65.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slideLayout" Target="../slideLayouts/slideLayout89.xml"/><Relationship Id="rId55" Type="http://schemas.openxmlformats.org/officeDocument/2006/relationships/slideLayout" Target="../slideLayouts/slideLayout94.xml"/><Relationship Id="rId63" Type="http://schemas.openxmlformats.org/officeDocument/2006/relationships/slideLayout" Target="../slideLayouts/slideLayout102.xml"/><Relationship Id="rId68" Type="http://schemas.openxmlformats.org/officeDocument/2006/relationships/slideLayout" Target="../slideLayouts/slideLayout107.xml"/><Relationship Id="rId76" Type="http://schemas.openxmlformats.org/officeDocument/2006/relationships/slideLayout" Target="../slideLayouts/slideLayout115.xml"/><Relationship Id="rId84" Type="http://schemas.openxmlformats.org/officeDocument/2006/relationships/slideLayout" Target="../slideLayouts/slideLayout123.xml"/><Relationship Id="rId89" Type="http://schemas.openxmlformats.org/officeDocument/2006/relationships/slideLayout" Target="../slideLayouts/slideLayout128.xml"/><Relationship Id="rId97" Type="http://schemas.openxmlformats.org/officeDocument/2006/relationships/slideLayout" Target="../slideLayouts/slideLayout136.xml"/><Relationship Id="rId7" Type="http://schemas.openxmlformats.org/officeDocument/2006/relationships/slideLayout" Target="../slideLayouts/slideLayout46.xml"/><Relationship Id="rId71" Type="http://schemas.openxmlformats.org/officeDocument/2006/relationships/slideLayout" Target="../slideLayouts/slideLayout110.xml"/><Relationship Id="rId92" Type="http://schemas.openxmlformats.org/officeDocument/2006/relationships/slideLayout" Target="../slideLayouts/slideLayout131.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3" Type="http://schemas.openxmlformats.org/officeDocument/2006/relationships/slideLayout" Target="../slideLayouts/slideLayout92.xml"/><Relationship Id="rId58" Type="http://schemas.openxmlformats.org/officeDocument/2006/relationships/slideLayout" Target="../slideLayouts/slideLayout97.xml"/><Relationship Id="rId66" Type="http://schemas.openxmlformats.org/officeDocument/2006/relationships/slideLayout" Target="../slideLayouts/slideLayout105.xml"/><Relationship Id="rId74" Type="http://schemas.openxmlformats.org/officeDocument/2006/relationships/slideLayout" Target="../slideLayouts/slideLayout113.xml"/><Relationship Id="rId79" Type="http://schemas.openxmlformats.org/officeDocument/2006/relationships/slideLayout" Target="../slideLayouts/slideLayout118.xml"/><Relationship Id="rId87" Type="http://schemas.openxmlformats.org/officeDocument/2006/relationships/slideLayout" Target="../slideLayouts/slideLayout126.xml"/><Relationship Id="rId5" Type="http://schemas.openxmlformats.org/officeDocument/2006/relationships/slideLayout" Target="../slideLayouts/slideLayout44.xml"/><Relationship Id="rId61" Type="http://schemas.openxmlformats.org/officeDocument/2006/relationships/slideLayout" Target="../slideLayouts/slideLayout100.xml"/><Relationship Id="rId82" Type="http://schemas.openxmlformats.org/officeDocument/2006/relationships/slideLayout" Target="../slideLayouts/slideLayout121.xml"/><Relationship Id="rId90" Type="http://schemas.openxmlformats.org/officeDocument/2006/relationships/slideLayout" Target="../slideLayouts/slideLayout129.xml"/><Relationship Id="rId95" Type="http://schemas.openxmlformats.org/officeDocument/2006/relationships/slideLayout" Target="../slideLayouts/slideLayout134.xml"/><Relationship Id="rId19" Type="http://schemas.openxmlformats.org/officeDocument/2006/relationships/slideLayout" Target="../slideLayouts/slideLayout5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56" Type="http://schemas.openxmlformats.org/officeDocument/2006/relationships/slideLayout" Target="../slideLayouts/slideLayout95.xml"/><Relationship Id="rId64" Type="http://schemas.openxmlformats.org/officeDocument/2006/relationships/slideLayout" Target="../slideLayouts/slideLayout103.xml"/><Relationship Id="rId69" Type="http://schemas.openxmlformats.org/officeDocument/2006/relationships/slideLayout" Target="../slideLayouts/slideLayout108.xml"/><Relationship Id="rId77" Type="http://schemas.openxmlformats.org/officeDocument/2006/relationships/slideLayout" Target="../slideLayouts/slideLayout116.xml"/><Relationship Id="rId8" Type="http://schemas.openxmlformats.org/officeDocument/2006/relationships/slideLayout" Target="../slideLayouts/slideLayout47.xml"/><Relationship Id="rId51" Type="http://schemas.openxmlformats.org/officeDocument/2006/relationships/slideLayout" Target="../slideLayouts/slideLayout90.xml"/><Relationship Id="rId72" Type="http://schemas.openxmlformats.org/officeDocument/2006/relationships/slideLayout" Target="../slideLayouts/slideLayout111.xml"/><Relationship Id="rId80" Type="http://schemas.openxmlformats.org/officeDocument/2006/relationships/slideLayout" Target="../slideLayouts/slideLayout119.xml"/><Relationship Id="rId85" Type="http://schemas.openxmlformats.org/officeDocument/2006/relationships/slideLayout" Target="../slideLayouts/slideLayout124.xml"/><Relationship Id="rId93" Type="http://schemas.openxmlformats.org/officeDocument/2006/relationships/slideLayout" Target="../slideLayouts/slideLayout132.xml"/><Relationship Id="rId98" Type="http://schemas.openxmlformats.org/officeDocument/2006/relationships/slideLayout" Target="../slideLayouts/slideLayout13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59" Type="http://schemas.openxmlformats.org/officeDocument/2006/relationships/slideLayout" Target="../slideLayouts/slideLayout98.xml"/><Relationship Id="rId67" Type="http://schemas.openxmlformats.org/officeDocument/2006/relationships/slideLayout" Target="../slideLayouts/slideLayout106.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54" Type="http://schemas.openxmlformats.org/officeDocument/2006/relationships/slideLayout" Target="../slideLayouts/slideLayout93.xml"/><Relationship Id="rId62" Type="http://schemas.openxmlformats.org/officeDocument/2006/relationships/slideLayout" Target="../slideLayouts/slideLayout101.xml"/><Relationship Id="rId70" Type="http://schemas.openxmlformats.org/officeDocument/2006/relationships/slideLayout" Target="../slideLayouts/slideLayout109.xml"/><Relationship Id="rId75" Type="http://schemas.openxmlformats.org/officeDocument/2006/relationships/slideLayout" Target="../slideLayouts/slideLayout114.xml"/><Relationship Id="rId83" Type="http://schemas.openxmlformats.org/officeDocument/2006/relationships/slideLayout" Target="../slideLayouts/slideLayout122.xml"/><Relationship Id="rId88" Type="http://schemas.openxmlformats.org/officeDocument/2006/relationships/slideLayout" Target="../slideLayouts/slideLayout127.xml"/><Relationship Id="rId91" Type="http://schemas.openxmlformats.org/officeDocument/2006/relationships/slideLayout" Target="../slideLayouts/slideLayout130.xml"/><Relationship Id="rId96" Type="http://schemas.openxmlformats.org/officeDocument/2006/relationships/slideLayout" Target="../slideLayouts/slideLayout13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57" Type="http://schemas.openxmlformats.org/officeDocument/2006/relationships/slideLayout" Target="../slideLayouts/slideLayout96.xml"/><Relationship Id="rId10" Type="http://schemas.openxmlformats.org/officeDocument/2006/relationships/slideLayout" Target="../slideLayouts/slideLayout49.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slideLayout" Target="../slideLayouts/slideLayout91.xml"/><Relationship Id="rId60" Type="http://schemas.openxmlformats.org/officeDocument/2006/relationships/slideLayout" Target="../slideLayouts/slideLayout99.xml"/><Relationship Id="rId65" Type="http://schemas.openxmlformats.org/officeDocument/2006/relationships/slideLayout" Target="../slideLayouts/slideLayout104.xml"/><Relationship Id="rId73" Type="http://schemas.openxmlformats.org/officeDocument/2006/relationships/slideLayout" Target="../slideLayouts/slideLayout112.xml"/><Relationship Id="rId78" Type="http://schemas.openxmlformats.org/officeDocument/2006/relationships/slideLayout" Target="../slideLayouts/slideLayout117.xml"/><Relationship Id="rId81" Type="http://schemas.openxmlformats.org/officeDocument/2006/relationships/slideLayout" Target="../slideLayouts/slideLayout120.xml"/><Relationship Id="rId86" Type="http://schemas.openxmlformats.org/officeDocument/2006/relationships/slideLayout" Target="../slideLayouts/slideLayout125.xml"/><Relationship Id="rId94" Type="http://schemas.openxmlformats.org/officeDocument/2006/relationships/slideLayout" Target="../slideLayouts/slideLayout133.xml"/><Relationship Id="rId99"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theme" Target="../theme/theme6.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62B1B13E-D5AF-485E-81A1-82A140076526}" type="datetime4">
              <a:rPr lang="en-US" smtClean="0"/>
              <a:pPr/>
              <a:t>May 15, 2020</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671132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288012" y="313297"/>
            <a:ext cx="8568587" cy="723573"/>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2" name="Text Placeholder 1"/>
          <p:cNvSpPr>
            <a:spLocks noGrp="1"/>
          </p:cNvSpPr>
          <p:nvPr>
            <p:ph type="body" idx="1"/>
          </p:nvPr>
        </p:nvSpPr>
        <p:spPr>
          <a:xfrm>
            <a:off x="287350" y="1257299"/>
            <a:ext cx="8569325" cy="30999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Next level</a:t>
            </a:r>
          </a:p>
          <a:p>
            <a:pPr lvl="8"/>
            <a:r>
              <a:rPr lang="en-US" dirty="0"/>
              <a:t>Last level</a:t>
            </a:r>
          </a:p>
          <a:p>
            <a:pPr lvl="0"/>
            <a:endParaRPr lang="en-US" dirty="0"/>
          </a:p>
        </p:txBody>
      </p:sp>
    </p:spTree>
    <p:extLst>
      <p:ext uri="{BB962C8B-B14F-4D97-AF65-F5344CB8AC3E}">
        <p14:creationId xmlns:p14="http://schemas.microsoft.com/office/powerpoint/2010/main" val="297621060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sldNum="0" hdr="0" ftr="0" dt="0"/>
  <p:txStyles>
    <p:titleStyle>
      <a:lvl1pPr algn="l" defTabSz="1225450" rtl="0" eaLnBrk="1" latinLnBrk="0" hangingPunct="1">
        <a:lnSpc>
          <a:spcPct val="90000"/>
        </a:lnSpc>
        <a:spcBef>
          <a:spcPct val="0"/>
        </a:spcBef>
        <a:buNone/>
        <a:defRPr sz="3000" b="1" i="0" kern="1200" baseline="0">
          <a:solidFill>
            <a:srgbClr val="58595A"/>
          </a:solidFill>
          <a:latin typeface="Nexa Bold" panose="02000000000000000000" pitchFamily="50" charset="0"/>
          <a:ea typeface="Arial" charset="0"/>
          <a:cs typeface="Arial" charset="0"/>
        </a:defRPr>
      </a:lvl1pPr>
    </p:titleStyle>
    <p:bodyStyle>
      <a:lvl1pPr marL="0" indent="0" algn="l" defTabSz="1225450" rtl="0" eaLnBrk="1" latinLnBrk="0" hangingPunct="1">
        <a:lnSpc>
          <a:spcPct val="150000"/>
        </a:lnSpc>
        <a:spcBef>
          <a:spcPts val="1000"/>
        </a:spcBef>
        <a:buFont typeface="Arial"/>
        <a:buNone/>
        <a:defRPr sz="2200" kern="1200" baseline="0">
          <a:solidFill>
            <a:srgbClr val="58595A"/>
          </a:solidFill>
          <a:latin typeface="+mj-lt"/>
          <a:ea typeface="Berling" panose="00000500000000000000" pitchFamily="50" charset="0"/>
          <a:cs typeface="Berling" panose="00000500000000000000" pitchFamily="50" charset="0"/>
        </a:defRPr>
      </a:lvl1pPr>
      <a:lvl2pPr marL="0" indent="0" algn="l" defTabSz="1225450" rtl="0" eaLnBrk="1" latinLnBrk="0" hangingPunct="1">
        <a:lnSpc>
          <a:spcPct val="120000"/>
        </a:lnSpc>
        <a:spcBef>
          <a:spcPts val="0"/>
        </a:spcBef>
        <a:spcAft>
          <a:spcPts val="1000"/>
        </a:spcAft>
        <a:buFont typeface="Arial"/>
        <a:buNone/>
        <a:defRPr sz="1800" kern="1200" baseline="0">
          <a:solidFill>
            <a:srgbClr val="58595A"/>
          </a:solidFill>
          <a:latin typeface="Berling" panose="00000500000000000000" pitchFamily="50" charset="0"/>
          <a:ea typeface="Berling" panose="00000500000000000000" pitchFamily="50" charset="0"/>
          <a:cs typeface="Berling" panose="00000500000000000000" pitchFamily="50" charset="0"/>
        </a:defRPr>
      </a:lvl2pPr>
      <a:lvl3pPr marL="324013" indent="-324000" algn="l" defTabSz="324013" rtl="0" eaLnBrk="1" latinLnBrk="0" hangingPunct="1">
        <a:lnSpc>
          <a:spcPct val="120000"/>
        </a:lnSpc>
        <a:spcBef>
          <a:spcPts val="0"/>
        </a:spcBef>
        <a:spcAft>
          <a:spcPts val="300"/>
        </a:spcAft>
        <a:buClr>
          <a:schemeClr val="accent1"/>
        </a:buClr>
        <a:buSzPct val="120000"/>
        <a:buFont typeface="Arial"/>
        <a:buChar char="•"/>
        <a:tabLst>
          <a:tab pos="324013" algn="l"/>
          <a:tab pos="648027" algn="l"/>
        </a:tabLst>
        <a:defRPr sz="1800" kern="1200" baseline="0">
          <a:solidFill>
            <a:srgbClr val="58595A"/>
          </a:solidFill>
          <a:latin typeface="Berling" panose="00000500000000000000" pitchFamily="50" charset="0"/>
          <a:ea typeface="Berling" panose="00000500000000000000" pitchFamily="50" charset="0"/>
          <a:cs typeface="Berling" panose="00000500000000000000" pitchFamily="50" charset="0"/>
        </a:defRPr>
      </a:lvl3pPr>
      <a:lvl4pPr marL="324013" indent="-324000" algn="l" defTabSz="1225450" rtl="0" eaLnBrk="1" latinLnBrk="0" hangingPunct="1">
        <a:lnSpc>
          <a:spcPct val="120000"/>
        </a:lnSpc>
        <a:spcBef>
          <a:spcPts val="0"/>
        </a:spcBef>
        <a:spcAft>
          <a:spcPts val="300"/>
        </a:spcAft>
        <a:buFont typeface="+mj-lt"/>
        <a:buAutoNum type="arabicPeriod"/>
        <a:defRPr sz="1800" kern="1200" baseline="0">
          <a:solidFill>
            <a:srgbClr val="58595A"/>
          </a:solidFill>
          <a:latin typeface="Berling" panose="00000500000000000000" pitchFamily="50" charset="0"/>
          <a:ea typeface="Berling" panose="00000500000000000000" pitchFamily="50" charset="0"/>
          <a:cs typeface="Berling" panose="00000500000000000000" pitchFamily="50" charset="0"/>
        </a:defRPr>
      </a:lvl4pPr>
      <a:lvl5pPr marL="0" indent="0" algn="l" defTabSz="1225450" rtl="0" eaLnBrk="1" latinLnBrk="0" hangingPunct="1">
        <a:lnSpc>
          <a:spcPct val="120000"/>
        </a:lnSpc>
        <a:spcBef>
          <a:spcPts val="600"/>
        </a:spcBef>
        <a:buFont typeface="Arial"/>
        <a:buNone/>
        <a:defRPr sz="1600" b="1" kern="1200" baseline="0">
          <a:solidFill>
            <a:srgbClr val="58595A"/>
          </a:solidFill>
          <a:latin typeface="Nexa Bold" panose="02000000000000000000" pitchFamily="50" charset="0"/>
          <a:ea typeface="Berling" panose="00000500000000000000" pitchFamily="50" charset="0"/>
          <a:cs typeface="Berling" panose="00000500000000000000" pitchFamily="50" charset="0"/>
        </a:defRPr>
      </a:lvl5pPr>
      <a:lvl6pPr marL="288012" marR="0" indent="-324000" algn="l" defTabSz="360015" rtl="0" eaLnBrk="1" fontAlgn="auto" latinLnBrk="0" hangingPunct="1">
        <a:lnSpc>
          <a:spcPct val="120000"/>
        </a:lnSpc>
        <a:spcBef>
          <a:spcPts val="0"/>
        </a:spcBef>
        <a:spcAft>
          <a:spcPts val="300"/>
        </a:spcAft>
        <a:buClr>
          <a:schemeClr val="accent1"/>
        </a:buClr>
        <a:buSzPct val="120000"/>
        <a:buFont typeface="Arial"/>
        <a:buChar char="•"/>
        <a:tabLst/>
        <a:defRPr sz="1400" kern="1200">
          <a:solidFill>
            <a:srgbClr val="58595A"/>
          </a:solidFill>
          <a:latin typeface="Berling" panose="00000500000000000000" pitchFamily="50" charset="0"/>
          <a:ea typeface="+mn-ea"/>
          <a:cs typeface="+mn-cs"/>
        </a:defRPr>
      </a:lvl6pPr>
      <a:lvl7pPr marL="324013" indent="-324000" algn="l" defTabSz="1225450" rtl="0" eaLnBrk="1" latinLnBrk="0" hangingPunct="1">
        <a:lnSpc>
          <a:spcPct val="120000"/>
        </a:lnSpc>
        <a:spcBef>
          <a:spcPts val="0"/>
        </a:spcBef>
        <a:spcAft>
          <a:spcPts val="300"/>
        </a:spcAft>
        <a:buFont typeface="+mj-lt"/>
        <a:buAutoNum type="arabicPeriod"/>
        <a:defRPr sz="1400" kern="1200">
          <a:solidFill>
            <a:srgbClr val="58595A"/>
          </a:solidFill>
          <a:latin typeface="Berling" panose="00000500000000000000" pitchFamily="50" charset="0"/>
          <a:ea typeface="+mn-ea"/>
          <a:cs typeface="+mn-cs"/>
        </a:defRPr>
      </a:lvl7pPr>
      <a:lvl8pPr marL="0" indent="0" algn="l" defTabSz="1225450" rtl="0" eaLnBrk="1" latinLnBrk="0" hangingPunct="1">
        <a:lnSpc>
          <a:spcPct val="120000"/>
        </a:lnSpc>
        <a:spcBef>
          <a:spcPts val="200"/>
        </a:spcBef>
        <a:spcAft>
          <a:spcPts val="200"/>
        </a:spcAft>
        <a:buFont typeface="Arial"/>
        <a:buNone/>
        <a:defRPr sz="1000" kern="1200" baseline="0">
          <a:solidFill>
            <a:srgbClr val="58595A"/>
          </a:solidFill>
          <a:latin typeface="Berling" panose="00000500000000000000" pitchFamily="50" charset="0"/>
          <a:ea typeface="+mn-ea"/>
          <a:cs typeface="+mn-cs"/>
        </a:defRPr>
      </a:lvl8pPr>
      <a:lvl9pPr marL="0" indent="0" algn="l" defTabSz="1225450" rtl="0" eaLnBrk="1" latinLnBrk="0" hangingPunct="1">
        <a:lnSpc>
          <a:spcPct val="120000"/>
        </a:lnSpc>
        <a:spcBef>
          <a:spcPts val="300"/>
        </a:spcBef>
        <a:spcAft>
          <a:spcPts val="300"/>
        </a:spcAft>
        <a:buFont typeface="Arial"/>
        <a:buNone/>
        <a:defRPr sz="800" i="1" kern="1200" baseline="0">
          <a:solidFill>
            <a:srgbClr val="58595A"/>
          </a:solidFill>
          <a:latin typeface="Berling" panose="00000500000000000000" pitchFamily="50" charset="0"/>
          <a:ea typeface="+mn-ea"/>
          <a:cs typeface="+mn-cs"/>
        </a:defRPr>
      </a:lvl9pPr>
    </p:bodyStyle>
    <p:otherStyle>
      <a:defPPr>
        <a:defRPr lang="en-US"/>
      </a:defPPr>
      <a:lvl1pPr marL="0" algn="l" defTabSz="1225450" rtl="0" eaLnBrk="1" latinLnBrk="0" hangingPunct="1">
        <a:defRPr sz="2412" kern="1200">
          <a:solidFill>
            <a:schemeClr val="tx1"/>
          </a:solidFill>
          <a:latin typeface="+mn-lt"/>
          <a:ea typeface="+mn-ea"/>
          <a:cs typeface="+mn-cs"/>
        </a:defRPr>
      </a:lvl1pPr>
      <a:lvl2pPr marL="612724" algn="l" defTabSz="1225450" rtl="0" eaLnBrk="1" latinLnBrk="0" hangingPunct="1">
        <a:defRPr sz="2412" kern="1200">
          <a:solidFill>
            <a:schemeClr val="tx1"/>
          </a:solidFill>
          <a:latin typeface="+mn-lt"/>
          <a:ea typeface="+mn-ea"/>
          <a:cs typeface="+mn-cs"/>
        </a:defRPr>
      </a:lvl2pPr>
      <a:lvl3pPr marL="1225450" algn="l" defTabSz="1225450" rtl="0" eaLnBrk="1" latinLnBrk="0" hangingPunct="1">
        <a:defRPr sz="2412" kern="1200">
          <a:solidFill>
            <a:schemeClr val="tx1"/>
          </a:solidFill>
          <a:latin typeface="+mn-lt"/>
          <a:ea typeface="+mn-ea"/>
          <a:cs typeface="+mn-cs"/>
        </a:defRPr>
      </a:lvl3pPr>
      <a:lvl4pPr marL="1838176" algn="l" defTabSz="1225450" rtl="0" eaLnBrk="1" latinLnBrk="0" hangingPunct="1">
        <a:defRPr sz="2412" kern="1200">
          <a:solidFill>
            <a:schemeClr val="tx1"/>
          </a:solidFill>
          <a:latin typeface="+mn-lt"/>
          <a:ea typeface="+mn-ea"/>
          <a:cs typeface="+mn-cs"/>
        </a:defRPr>
      </a:lvl4pPr>
      <a:lvl5pPr marL="2450902" algn="l" defTabSz="1225450" rtl="0" eaLnBrk="1" latinLnBrk="0" hangingPunct="1">
        <a:defRPr sz="2412" kern="1200">
          <a:solidFill>
            <a:schemeClr val="tx1"/>
          </a:solidFill>
          <a:latin typeface="+mn-lt"/>
          <a:ea typeface="+mn-ea"/>
          <a:cs typeface="+mn-cs"/>
        </a:defRPr>
      </a:lvl5pPr>
      <a:lvl6pPr marL="3063626" algn="l" defTabSz="1225450" rtl="0" eaLnBrk="1" latinLnBrk="0" hangingPunct="1">
        <a:defRPr sz="2412" kern="1200">
          <a:solidFill>
            <a:schemeClr val="tx1"/>
          </a:solidFill>
          <a:latin typeface="+mn-lt"/>
          <a:ea typeface="+mn-ea"/>
          <a:cs typeface="+mn-cs"/>
        </a:defRPr>
      </a:lvl6pPr>
      <a:lvl7pPr marL="3676350" algn="l" defTabSz="1225450" rtl="0" eaLnBrk="1" latinLnBrk="0" hangingPunct="1">
        <a:defRPr sz="2412" kern="1200">
          <a:solidFill>
            <a:schemeClr val="tx1"/>
          </a:solidFill>
          <a:latin typeface="+mn-lt"/>
          <a:ea typeface="+mn-ea"/>
          <a:cs typeface="+mn-cs"/>
        </a:defRPr>
      </a:lvl7pPr>
      <a:lvl8pPr marL="4289076" algn="l" defTabSz="1225450" rtl="0" eaLnBrk="1" latinLnBrk="0" hangingPunct="1">
        <a:defRPr sz="2412" kern="1200">
          <a:solidFill>
            <a:schemeClr val="tx1"/>
          </a:solidFill>
          <a:latin typeface="+mn-lt"/>
          <a:ea typeface="+mn-ea"/>
          <a:cs typeface="+mn-cs"/>
        </a:defRPr>
      </a:lvl8pPr>
      <a:lvl9pPr marL="4901800" algn="l" defTabSz="1225450" rtl="0" eaLnBrk="1" latinLnBrk="0" hangingPunct="1">
        <a:defRPr sz="241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3">
          <p15:clr>
            <a:srgbClr val="F26B43"/>
          </p15:clr>
        </p15:guide>
        <p15:guide id="2" pos="2880">
          <p15:clr>
            <a:srgbClr val="F26B43"/>
          </p15:clr>
        </p15:guide>
        <p15:guide id="3" pos="5579">
          <p15:clr>
            <a:srgbClr val="F26B43"/>
          </p15:clr>
        </p15:guide>
        <p15:guide id="4" pos="181">
          <p15:clr>
            <a:srgbClr val="F26B43"/>
          </p15:clr>
        </p15:guide>
        <p15:guide id="5" pos="1973">
          <p15:clr>
            <a:srgbClr val="F26B43"/>
          </p15:clr>
        </p15:guide>
        <p15:guide id="6" pos="1270">
          <p15:clr>
            <a:srgbClr val="F26B43"/>
          </p15:clr>
        </p15:guide>
        <p15:guide id="7" pos="3787">
          <p15:clr>
            <a:srgbClr val="F26B43"/>
          </p15:clr>
        </p15:guide>
        <p15:guide id="8" pos="4694">
          <p15:clr>
            <a:srgbClr val="F26B43"/>
          </p15:clr>
        </p15:guide>
        <p15:guide id="9" orient="horz" pos="2729">
          <p15:clr>
            <a:srgbClr val="F26B43"/>
          </p15:clr>
        </p15:guide>
        <p15:guide id="10" orient="horz" pos="6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288013" y="313298"/>
            <a:ext cx="8568587" cy="723573"/>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2" name="Text Placeholder 1"/>
          <p:cNvSpPr>
            <a:spLocks noGrp="1"/>
          </p:cNvSpPr>
          <p:nvPr>
            <p:ph type="body" idx="1"/>
          </p:nvPr>
        </p:nvSpPr>
        <p:spPr>
          <a:xfrm>
            <a:off x="287350" y="1257299"/>
            <a:ext cx="8569325" cy="30999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Next level</a:t>
            </a:r>
          </a:p>
          <a:p>
            <a:pPr lvl="8"/>
            <a:r>
              <a:rPr lang="en-US" dirty="0"/>
              <a:t>Last level</a:t>
            </a:r>
          </a:p>
          <a:p>
            <a:pPr lvl="0"/>
            <a:endParaRPr lang="en-US" dirty="0"/>
          </a:p>
        </p:txBody>
      </p:sp>
    </p:spTree>
    <p:extLst>
      <p:ext uri="{BB962C8B-B14F-4D97-AF65-F5344CB8AC3E}">
        <p14:creationId xmlns:p14="http://schemas.microsoft.com/office/powerpoint/2010/main" val="207447634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hf sldNum="0" hdr="0" ftr="0" dt="0"/>
  <p:txStyles>
    <p:titleStyle>
      <a:lvl1pPr algn="l" defTabSz="919088" rtl="0" eaLnBrk="1" latinLnBrk="0" hangingPunct="1">
        <a:lnSpc>
          <a:spcPct val="90000"/>
        </a:lnSpc>
        <a:spcBef>
          <a:spcPct val="0"/>
        </a:spcBef>
        <a:buNone/>
        <a:defRPr sz="2250" b="1" i="0" kern="1200" baseline="0">
          <a:solidFill>
            <a:srgbClr val="58595A"/>
          </a:solidFill>
          <a:latin typeface="Arial" panose="020B0604020202020204" pitchFamily="34" charset="0"/>
          <a:ea typeface="Arial" charset="0"/>
          <a:cs typeface="Arial" charset="0"/>
        </a:defRPr>
      </a:lvl1pPr>
    </p:titleStyle>
    <p:bodyStyle>
      <a:lvl1pPr marL="0" indent="0" algn="l" defTabSz="919088" rtl="0" eaLnBrk="1" latinLnBrk="0" hangingPunct="1">
        <a:lnSpc>
          <a:spcPct val="150000"/>
        </a:lnSpc>
        <a:spcBef>
          <a:spcPts val="750"/>
        </a:spcBef>
        <a:buFont typeface="Arial"/>
        <a:buNone/>
        <a:defRPr sz="1650" b="1" i="0" kern="1200" baseline="0">
          <a:solidFill>
            <a:srgbClr val="58595A"/>
          </a:solidFill>
          <a:latin typeface="+mj-lt"/>
          <a:ea typeface="Berling" panose="00000500000000000000" pitchFamily="50" charset="0"/>
          <a:cs typeface="Berling" panose="00000500000000000000" pitchFamily="50" charset="0"/>
        </a:defRPr>
      </a:lvl1pPr>
      <a:lvl2pPr marL="0" indent="0" algn="l" defTabSz="919088" rtl="0" eaLnBrk="1" latinLnBrk="0" hangingPunct="1">
        <a:lnSpc>
          <a:spcPct val="120000"/>
        </a:lnSpc>
        <a:spcBef>
          <a:spcPts val="0"/>
        </a:spcBef>
        <a:spcAft>
          <a:spcPts val="750"/>
        </a:spcAft>
        <a:buFont typeface="Arial"/>
        <a:buNone/>
        <a:defRPr sz="1350" kern="1200" baseline="0">
          <a:solidFill>
            <a:srgbClr val="58595A"/>
          </a:solidFill>
          <a:latin typeface="Times New Roman" panose="02020603050405020304" pitchFamily="18" charset="0"/>
          <a:ea typeface="Berling" panose="00000500000000000000" pitchFamily="50" charset="0"/>
          <a:cs typeface="Berling" panose="00000500000000000000" pitchFamily="50" charset="0"/>
        </a:defRPr>
      </a:lvl2pPr>
      <a:lvl3pPr marL="243010" indent="-243000" algn="l" defTabSz="243010" rtl="0" eaLnBrk="1" latinLnBrk="0" hangingPunct="1">
        <a:lnSpc>
          <a:spcPct val="120000"/>
        </a:lnSpc>
        <a:spcBef>
          <a:spcPts val="0"/>
        </a:spcBef>
        <a:spcAft>
          <a:spcPts val="225"/>
        </a:spcAft>
        <a:buClr>
          <a:schemeClr val="accent1"/>
        </a:buClr>
        <a:buSzPct val="120000"/>
        <a:buFont typeface="Arial"/>
        <a:buChar char="•"/>
        <a:tabLst>
          <a:tab pos="243010" algn="l"/>
          <a:tab pos="486020" algn="l"/>
        </a:tabLst>
        <a:defRPr sz="1350" kern="1200" baseline="0">
          <a:solidFill>
            <a:srgbClr val="58595A"/>
          </a:solidFill>
          <a:latin typeface="Times New Roman" panose="02020603050405020304" pitchFamily="18" charset="0"/>
          <a:ea typeface="Berling" panose="00000500000000000000" pitchFamily="50" charset="0"/>
          <a:cs typeface="Berling" panose="00000500000000000000" pitchFamily="50" charset="0"/>
        </a:defRPr>
      </a:lvl3pPr>
      <a:lvl4pPr marL="243010" indent="-243000" algn="l" defTabSz="919088" rtl="0" eaLnBrk="1" latinLnBrk="0" hangingPunct="1">
        <a:lnSpc>
          <a:spcPct val="120000"/>
        </a:lnSpc>
        <a:spcBef>
          <a:spcPts val="0"/>
        </a:spcBef>
        <a:spcAft>
          <a:spcPts val="225"/>
        </a:spcAft>
        <a:buFont typeface="+mj-lt"/>
        <a:buAutoNum type="arabicPeriod"/>
        <a:defRPr sz="1350" kern="1200" baseline="0">
          <a:solidFill>
            <a:srgbClr val="58595A"/>
          </a:solidFill>
          <a:latin typeface="Times New Roman" panose="02020603050405020304" pitchFamily="18" charset="0"/>
          <a:ea typeface="Berling" panose="00000500000000000000" pitchFamily="50" charset="0"/>
          <a:cs typeface="Berling" panose="00000500000000000000" pitchFamily="50" charset="0"/>
        </a:defRPr>
      </a:lvl4pPr>
      <a:lvl5pPr marL="0" indent="0" algn="l" defTabSz="919088" rtl="0" eaLnBrk="1" latinLnBrk="0" hangingPunct="1">
        <a:lnSpc>
          <a:spcPct val="120000"/>
        </a:lnSpc>
        <a:spcBef>
          <a:spcPts val="450"/>
        </a:spcBef>
        <a:buFont typeface="Arial"/>
        <a:buNone/>
        <a:defRPr sz="1200" b="1" kern="1200" baseline="0">
          <a:solidFill>
            <a:srgbClr val="58595A"/>
          </a:solidFill>
          <a:latin typeface="Arial" panose="020B0604020202020204" pitchFamily="34" charset="0"/>
          <a:ea typeface="Berling" panose="00000500000000000000" pitchFamily="50" charset="0"/>
          <a:cs typeface="Berling" panose="00000500000000000000" pitchFamily="50" charset="0"/>
        </a:defRPr>
      </a:lvl5pPr>
      <a:lvl6pPr marL="216009" marR="0" indent="-243000" algn="l" defTabSz="270011" rtl="0" eaLnBrk="1" fontAlgn="auto" latinLnBrk="0" hangingPunct="1">
        <a:lnSpc>
          <a:spcPct val="120000"/>
        </a:lnSpc>
        <a:spcBef>
          <a:spcPts val="0"/>
        </a:spcBef>
        <a:spcAft>
          <a:spcPts val="225"/>
        </a:spcAft>
        <a:buClr>
          <a:schemeClr val="accent1"/>
        </a:buClr>
        <a:buSzPct val="120000"/>
        <a:buFont typeface="Arial"/>
        <a:buChar char="•"/>
        <a:tabLst/>
        <a:defRPr sz="1050" kern="1200">
          <a:solidFill>
            <a:srgbClr val="58595A"/>
          </a:solidFill>
          <a:latin typeface="Times New Roman" panose="02020603050405020304" pitchFamily="18" charset="0"/>
          <a:ea typeface="+mn-ea"/>
          <a:cs typeface="+mn-cs"/>
        </a:defRPr>
      </a:lvl6pPr>
      <a:lvl7pPr marL="243010" indent="-243000" algn="l" defTabSz="919088" rtl="0" eaLnBrk="1" latinLnBrk="0" hangingPunct="1">
        <a:lnSpc>
          <a:spcPct val="120000"/>
        </a:lnSpc>
        <a:spcBef>
          <a:spcPts val="0"/>
        </a:spcBef>
        <a:spcAft>
          <a:spcPts val="225"/>
        </a:spcAft>
        <a:buFont typeface="+mj-lt"/>
        <a:buAutoNum type="arabicPeriod"/>
        <a:defRPr sz="1050" kern="1200">
          <a:solidFill>
            <a:srgbClr val="58595A"/>
          </a:solidFill>
          <a:latin typeface="Times New Roman" panose="02020603050405020304" pitchFamily="18" charset="0"/>
          <a:ea typeface="+mn-ea"/>
          <a:cs typeface="+mn-cs"/>
        </a:defRPr>
      </a:lvl7pPr>
      <a:lvl8pPr marL="0" indent="0" algn="l" defTabSz="919088" rtl="0" eaLnBrk="1" latinLnBrk="0" hangingPunct="1">
        <a:lnSpc>
          <a:spcPct val="120000"/>
        </a:lnSpc>
        <a:spcBef>
          <a:spcPts val="150"/>
        </a:spcBef>
        <a:spcAft>
          <a:spcPts val="150"/>
        </a:spcAft>
        <a:buFont typeface="Arial"/>
        <a:buNone/>
        <a:defRPr sz="750" kern="1200" baseline="0">
          <a:solidFill>
            <a:srgbClr val="58595A"/>
          </a:solidFill>
          <a:latin typeface="Times New Roman" panose="02020603050405020304" pitchFamily="18" charset="0"/>
          <a:ea typeface="+mn-ea"/>
          <a:cs typeface="+mn-cs"/>
        </a:defRPr>
      </a:lvl8pPr>
      <a:lvl9pPr marL="0" indent="0" algn="l" defTabSz="919088" rtl="0" eaLnBrk="1" latinLnBrk="0" hangingPunct="1">
        <a:lnSpc>
          <a:spcPct val="120000"/>
        </a:lnSpc>
        <a:spcBef>
          <a:spcPts val="225"/>
        </a:spcBef>
        <a:spcAft>
          <a:spcPts val="225"/>
        </a:spcAft>
        <a:buFont typeface="Arial"/>
        <a:buNone/>
        <a:defRPr sz="600" i="1" u="none" kern="1200" baseline="0">
          <a:solidFill>
            <a:srgbClr val="58595A"/>
          </a:solidFill>
          <a:latin typeface="Times New Roman" panose="02020603050405020304" pitchFamily="18" charset="0"/>
          <a:ea typeface="+mn-ea"/>
          <a:cs typeface="+mn-cs"/>
        </a:defRPr>
      </a:lvl9pPr>
    </p:bodyStyle>
    <p:otherStyle>
      <a:defPPr>
        <a:defRPr lang="en-US"/>
      </a:defPPr>
      <a:lvl1pPr marL="0" algn="l" defTabSz="919088" rtl="0" eaLnBrk="1" latinLnBrk="0" hangingPunct="1">
        <a:defRPr sz="1809" kern="1200">
          <a:solidFill>
            <a:schemeClr val="tx1"/>
          </a:solidFill>
          <a:latin typeface="+mn-lt"/>
          <a:ea typeface="+mn-ea"/>
          <a:cs typeface="+mn-cs"/>
        </a:defRPr>
      </a:lvl1pPr>
      <a:lvl2pPr marL="459543" algn="l" defTabSz="919088" rtl="0" eaLnBrk="1" latinLnBrk="0" hangingPunct="1">
        <a:defRPr sz="1809" kern="1200">
          <a:solidFill>
            <a:schemeClr val="tx1"/>
          </a:solidFill>
          <a:latin typeface="+mn-lt"/>
          <a:ea typeface="+mn-ea"/>
          <a:cs typeface="+mn-cs"/>
        </a:defRPr>
      </a:lvl2pPr>
      <a:lvl3pPr marL="919088" algn="l" defTabSz="919088" rtl="0" eaLnBrk="1" latinLnBrk="0" hangingPunct="1">
        <a:defRPr sz="1809" kern="1200">
          <a:solidFill>
            <a:schemeClr val="tx1"/>
          </a:solidFill>
          <a:latin typeface="+mn-lt"/>
          <a:ea typeface="+mn-ea"/>
          <a:cs typeface="+mn-cs"/>
        </a:defRPr>
      </a:lvl3pPr>
      <a:lvl4pPr marL="1378632" algn="l" defTabSz="919088" rtl="0" eaLnBrk="1" latinLnBrk="0" hangingPunct="1">
        <a:defRPr sz="1809" kern="1200">
          <a:solidFill>
            <a:schemeClr val="tx1"/>
          </a:solidFill>
          <a:latin typeface="+mn-lt"/>
          <a:ea typeface="+mn-ea"/>
          <a:cs typeface="+mn-cs"/>
        </a:defRPr>
      </a:lvl4pPr>
      <a:lvl5pPr marL="1838177" algn="l" defTabSz="919088" rtl="0" eaLnBrk="1" latinLnBrk="0" hangingPunct="1">
        <a:defRPr sz="1809" kern="1200">
          <a:solidFill>
            <a:schemeClr val="tx1"/>
          </a:solidFill>
          <a:latin typeface="+mn-lt"/>
          <a:ea typeface="+mn-ea"/>
          <a:cs typeface="+mn-cs"/>
        </a:defRPr>
      </a:lvl5pPr>
      <a:lvl6pPr marL="2297720" algn="l" defTabSz="919088" rtl="0" eaLnBrk="1" latinLnBrk="0" hangingPunct="1">
        <a:defRPr sz="1809" kern="1200">
          <a:solidFill>
            <a:schemeClr val="tx1"/>
          </a:solidFill>
          <a:latin typeface="+mn-lt"/>
          <a:ea typeface="+mn-ea"/>
          <a:cs typeface="+mn-cs"/>
        </a:defRPr>
      </a:lvl6pPr>
      <a:lvl7pPr marL="2757263" algn="l" defTabSz="919088" rtl="0" eaLnBrk="1" latinLnBrk="0" hangingPunct="1">
        <a:defRPr sz="1809" kern="1200">
          <a:solidFill>
            <a:schemeClr val="tx1"/>
          </a:solidFill>
          <a:latin typeface="+mn-lt"/>
          <a:ea typeface="+mn-ea"/>
          <a:cs typeface="+mn-cs"/>
        </a:defRPr>
      </a:lvl7pPr>
      <a:lvl8pPr marL="3216807" algn="l" defTabSz="919088" rtl="0" eaLnBrk="1" latinLnBrk="0" hangingPunct="1">
        <a:defRPr sz="1809" kern="1200">
          <a:solidFill>
            <a:schemeClr val="tx1"/>
          </a:solidFill>
          <a:latin typeface="+mn-lt"/>
          <a:ea typeface="+mn-ea"/>
          <a:cs typeface="+mn-cs"/>
        </a:defRPr>
      </a:lvl8pPr>
      <a:lvl9pPr marL="3676350" algn="l" defTabSz="919088" rtl="0" eaLnBrk="1" latinLnBrk="0" hangingPunct="1">
        <a:defRPr sz="1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3">
          <p15:clr>
            <a:srgbClr val="F26B43"/>
          </p15:clr>
        </p15:guide>
        <p15:guide id="2" pos="2880">
          <p15:clr>
            <a:srgbClr val="F26B43"/>
          </p15:clr>
        </p15:guide>
        <p15:guide id="3" pos="5579">
          <p15:clr>
            <a:srgbClr val="F26B43"/>
          </p15:clr>
        </p15:guide>
        <p15:guide id="4" pos="181">
          <p15:clr>
            <a:srgbClr val="F26B43"/>
          </p15:clr>
        </p15:guide>
        <p15:guide id="5" pos="1973">
          <p15:clr>
            <a:srgbClr val="F26B43"/>
          </p15:clr>
        </p15:guide>
        <p15:guide id="6" pos="1270">
          <p15:clr>
            <a:srgbClr val="F26B43"/>
          </p15:clr>
        </p15:guide>
        <p15:guide id="7" pos="3787">
          <p15:clr>
            <a:srgbClr val="F26B43"/>
          </p15:clr>
        </p15:guide>
        <p15:guide id="8" pos="4694">
          <p15:clr>
            <a:srgbClr val="F26B43"/>
          </p15:clr>
        </p15:guide>
        <p15:guide id="9" orient="horz" pos="2729">
          <p15:clr>
            <a:srgbClr val="F26B43"/>
          </p15:clr>
        </p15:guide>
        <p15:guide id="10" orient="horz" pos="6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288012" y="313297"/>
            <a:ext cx="8568587" cy="723573"/>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2" name="Text Placeholder 1"/>
          <p:cNvSpPr>
            <a:spLocks noGrp="1"/>
          </p:cNvSpPr>
          <p:nvPr>
            <p:ph type="body" idx="1"/>
          </p:nvPr>
        </p:nvSpPr>
        <p:spPr>
          <a:xfrm>
            <a:off x="287350" y="1257299"/>
            <a:ext cx="8569325" cy="30999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Next level</a:t>
            </a:r>
          </a:p>
          <a:p>
            <a:pPr lvl="8"/>
            <a:r>
              <a:rPr lang="en-US" dirty="0"/>
              <a:t>Last level</a:t>
            </a:r>
          </a:p>
          <a:p>
            <a:pPr lvl="0"/>
            <a:endParaRPr lang="en-US" dirty="0"/>
          </a:p>
        </p:txBody>
      </p:sp>
    </p:spTree>
    <p:extLst>
      <p:ext uri="{BB962C8B-B14F-4D97-AF65-F5344CB8AC3E}">
        <p14:creationId xmlns:p14="http://schemas.microsoft.com/office/powerpoint/2010/main" val="7677500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hf sldNum="0" hdr="0" ftr="0" dt="0"/>
  <p:txStyles>
    <p:titleStyle>
      <a:lvl1pPr algn="l" defTabSz="1225450" rtl="0" eaLnBrk="1" latinLnBrk="0" hangingPunct="1">
        <a:lnSpc>
          <a:spcPct val="90000"/>
        </a:lnSpc>
        <a:spcBef>
          <a:spcPct val="0"/>
        </a:spcBef>
        <a:buNone/>
        <a:defRPr sz="3000" b="1" i="0" kern="1200" baseline="0">
          <a:solidFill>
            <a:srgbClr val="58595A"/>
          </a:solidFill>
          <a:latin typeface="Arial" panose="020B0604020202020204" pitchFamily="34" charset="0"/>
          <a:ea typeface="Arial" charset="0"/>
          <a:cs typeface="Arial" charset="0"/>
        </a:defRPr>
      </a:lvl1pPr>
    </p:titleStyle>
    <p:bodyStyle>
      <a:lvl1pPr marL="0" indent="0" algn="l" defTabSz="1225450" rtl="0" eaLnBrk="1" latinLnBrk="0" hangingPunct="1">
        <a:lnSpc>
          <a:spcPct val="150000"/>
        </a:lnSpc>
        <a:spcBef>
          <a:spcPts val="1000"/>
        </a:spcBef>
        <a:buFont typeface="Arial"/>
        <a:buNone/>
        <a:defRPr sz="2200" b="1" i="0" kern="1200" baseline="0">
          <a:solidFill>
            <a:srgbClr val="58595A"/>
          </a:solidFill>
          <a:latin typeface="+mj-lt"/>
          <a:ea typeface="Berling" panose="00000500000000000000" pitchFamily="50" charset="0"/>
          <a:cs typeface="Berling" panose="00000500000000000000" pitchFamily="50" charset="0"/>
        </a:defRPr>
      </a:lvl1pPr>
      <a:lvl2pPr marL="0" indent="0" algn="l" defTabSz="1225450" rtl="0" eaLnBrk="1" latinLnBrk="0" hangingPunct="1">
        <a:lnSpc>
          <a:spcPct val="120000"/>
        </a:lnSpc>
        <a:spcBef>
          <a:spcPts val="0"/>
        </a:spcBef>
        <a:spcAft>
          <a:spcPts val="1000"/>
        </a:spcAft>
        <a:buFont typeface="Arial"/>
        <a:buNone/>
        <a:defRPr sz="1800" kern="1200" baseline="0">
          <a:solidFill>
            <a:srgbClr val="58595A"/>
          </a:solidFill>
          <a:latin typeface="Times New Roman" panose="02020603050405020304" pitchFamily="18" charset="0"/>
          <a:ea typeface="Berling" panose="00000500000000000000" pitchFamily="50" charset="0"/>
          <a:cs typeface="Berling" panose="00000500000000000000" pitchFamily="50" charset="0"/>
        </a:defRPr>
      </a:lvl2pPr>
      <a:lvl3pPr marL="324013" indent="-324000" algn="l" defTabSz="324013" rtl="0" eaLnBrk="1" latinLnBrk="0" hangingPunct="1">
        <a:lnSpc>
          <a:spcPct val="120000"/>
        </a:lnSpc>
        <a:spcBef>
          <a:spcPts val="0"/>
        </a:spcBef>
        <a:spcAft>
          <a:spcPts val="300"/>
        </a:spcAft>
        <a:buClr>
          <a:schemeClr val="accent1"/>
        </a:buClr>
        <a:buSzPct val="120000"/>
        <a:buFont typeface="Arial"/>
        <a:buChar char="•"/>
        <a:tabLst>
          <a:tab pos="324013" algn="l"/>
          <a:tab pos="648027" algn="l"/>
        </a:tabLst>
        <a:defRPr sz="1800" kern="1200" baseline="0">
          <a:solidFill>
            <a:srgbClr val="58595A"/>
          </a:solidFill>
          <a:latin typeface="Times New Roman" panose="02020603050405020304" pitchFamily="18" charset="0"/>
          <a:ea typeface="Berling" panose="00000500000000000000" pitchFamily="50" charset="0"/>
          <a:cs typeface="Berling" panose="00000500000000000000" pitchFamily="50" charset="0"/>
        </a:defRPr>
      </a:lvl3pPr>
      <a:lvl4pPr marL="324013" indent="-324000" algn="l" defTabSz="1225450" rtl="0" eaLnBrk="1" latinLnBrk="0" hangingPunct="1">
        <a:lnSpc>
          <a:spcPct val="120000"/>
        </a:lnSpc>
        <a:spcBef>
          <a:spcPts val="0"/>
        </a:spcBef>
        <a:spcAft>
          <a:spcPts val="300"/>
        </a:spcAft>
        <a:buFont typeface="+mj-lt"/>
        <a:buAutoNum type="arabicPeriod"/>
        <a:defRPr sz="1800" kern="1200" baseline="0">
          <a:solidFill>
            <a:srgbClr val="58595A"/>
          </a:solidFill>
          <a:latin typeface="Times New Roman" panose="02020603050405020304" pitchFamily="18" charset="0"/>
          <a:ea typeface="Berling" panose="00000500000000000000" pitchFamily="50" charset="0"/>
          <a:cs typeface="Berling" panose="00000500000000000000" pitchFamily="50" charset="0"/>
        </a:defRPr>
      </a:lvl4pPr>
      <a:lvl5pPr marL="0" indent="0" algn="l" defTabSz="1225450" rtl="0" eaLnBrk="1" latinLnBrk="0" hangingPunct="1">
        <a:lnSpc>
          <a:spcPct val="120000"/>
        </a:lnSpc>
        <a:spcBef>
          <a:spcPts val="600"/>
        </a:spcBef>
        <a:buFont typeface="Arial"/>
        <a:buNone/>
        <a:defRPr sz="1600" b="1" kern="1200" baseline="0">
          <a:solidFill>
            <a:srgbClr val="58595A"/>
          </a:solidFill>
          <a:latin typeface="Arial" panose="020B0604020202020204" pitchFamily="34" charset="0"/>
          <a:ea typeface="Berling" panose="00000500000000000000" pitchFamily="50" charset="0"/>
          <a:cs typeface="Berling" panose="00000500000000000000" pitchFamily="50" charset="0"/>
        </a:defRPr>
      </a:lvl5pPr>
      <a:lvl6pPr marL="288012" marR="0" indent="-324000" algn="l" defTabSz="360015" rtl="0" eaLnBrk="1" fontAlgn="auto" latinLnBrk="0" hangingPunct="1">
        <a:lnSpc>
          <a:spcPct val="120000"/>
        </a:lnSpc>
        <a:spcBef>
          <a:spcPts val="0"/>
        </a:spcBef>
        <a:spcAft>
          <a:spcPts val="300"/>
        </a:spcAft>
        <a:buClr>
          <a:schemeClr val="accent1"/>
        </a:buClr>
        <a:buSzPct val="120000"/>
        <a:buFont typeface="Arial"/>
        <a:buChar char="•"/>
        <a:tabLst/>
        <a:defRPr sz="1400" kern="1200">
          <a:solidFill>
            <a:srgbClr val="58595A"/>
          </a:solidFill>
          <a:latin typeface="Times New Roman" panose="02020603050405020304" pitchFamily="18" charset="0"/>
          <a:ea typeface="+mn-ea"/>
          <a:cs typeface="+mn-cs"/>
        </a:defRPr>
      </a:lvl6pPr>
      <a:lvl7pPr marL="324013" indent="-324000" algn="l" defTabSz="1225450" rtl="0" eaLnBrk="1" latinLnBrk="0" hangingPunct="1">
        <a:lnSpc>
          <a:spcPct val="120000"/>
        </a:lnSpc>
        <a:spcBef>
          <a:spcPts val="0"/>
        </a:spcBef>
        <a:spcAft>
          <a:spcPts val="300"/>
        </a:spcAft>
        <a:buFont typeface="+mj-lt"/>
        <a:buAutoNum type="arabicPeriod"/>
        <a:defRPr sz="1400" kern="1200">
          <a:solidFill>
            <a:srgbClr val="58595A"/>
          </a:solidFill>
          <a:latin typeface="Times New Roman" panose="02020603050405020304" pitchFamily="18" charset="0"/>
          <a:ea typeface="+mn-ea"/>
          <a:cs typeface="+mn-cs"/>
        </a:defRPr>
      </a:lvl7pPr>
      <a:lvl8pPr marL="0" indent="0" algn="l" defTabSz="1225450" rtl="0" eaLnBrk="1" latinLnBrk="0" hangingPunct="1">
        <a:lnSpc>
          <a:spcPct val="120000"/>
        </a:lnSpc>
        <a:spcBef>
          <a:spcPts val="200"/>
        </a:spcBef>
        <a:spcAft>
          <a:spcPts val="200"/>
        </a:spcAft>
        <a:buFont typeface="Arial"/>
        <a:buNone/>
        <a:defRPr sz="1000" kern="1200" baseline="0">
          <a:solidFill>
            <a:srgbClr val="58595A"/>
          </a:solidFill>
          <a:latin typeface="Times New Roman" panose="02020603050405020304" pitchFamily="18" charset="0"/>
          <a:ea typeface="+mn-ea"/>
          <a:cs typeface="+mn-cs"/>
        </a:defRPr>
      </a:lvl8pPr>
      <a:lvl9pPr marL="0" indent="0" algn="l" defTabSz="1225450" rtl="0" eaLnBrk="1" latinLnBrk="0" hangingPunct="1">
        <a:lnSpc>
          <a:spcPct val="120000"/>
        </a:lnSpc>
        <a:spcBef>
          <a:spcPts val="300"/>
        </a:spcBef>
        <a:spcAft>
          <a:spcPts val="300"/>
        </a:spcAft>
        <a:buFont typeface="Arial"/>
        <a:buNone/>
        <a:defRPr sz="800" i="1" u="none" kern="1200" baseline="0">
          <a:solidFill>
            <a:srgbClr val="58595A"/>
          </a:solidFill>
          <a:latin typeface="Times New Roman" panose="02020603050405020304" pitchFamily="18" charset="0"/>
          <a:ea typeface="+mn-ea"/>
          <a:cs typeface="+mn-cs"/>
        </a:defRPr>
      </a:lvl9pPr>
    </p:bodyStyle>
    <p:otherStyle>
      <a:defPPr>
        <a:defRPr lang="en-US"/>
      </a:defPPr>
      <a:lvl1pPr marL="0" algn="l" defTabSz="1225450" rtl="0" eaLnBrk="1" latinLnBrk="0" hangingPunct="1">
        <a:defRPr sz="2412" kern="1200">
          <a:solidFill>
            <a:schemeClr val="tx1"/>
          </a:solidFill>
          <a:latin typeface="+mn-lt"/>
          <a:ea typeface="+mn-ea"/>
          <a:cs typeface="+mn-cs"/>
        </a:defRPr>
      </a:lvl1pPr>
      <a:lvl2pPr marL="612724" algn="l" defTabSz="1225450" rtl="0" eaLnBrk="1" latinLnBrk="0" hangingPunct="1">
        <a:defRPr sz="2412" kern="1200">
          <a:solidFill>
            <a:schemeClr val="tx1"/>
          </a:solidFill>
          <a:latin typeface="+mn-lt"/>
          <a:ea typeface="+mn-ea"/>
          <a:cs typeface="+mn-cs"/>
        </a:defRPr>
      </a:lvl2pPr>
      <a:lvl3pPr marL="1225450" algn="l" defTabSz="1225450" rtl="0" eaLnBrk="1" latinLnBrk="0" hangingPunct="1">
        <a:defRPr sz="2412" kern="1200">
          <a:solidFill>
            <a:schemeClr val="tx1"/>
          </a:solidFill>
          <a:latin typeface="+mn-lt"/>
          <a:ea typeface="+mn-ea"/>
          <a:cs typeface="+mn-cs"/>
        </a:defRPr>
      </a:lvl3pPr>
      <a:lvl4pPr marL="1838176" algn="l" defTabSz="1225450" rtl="0" eaLnBrk="1" latinLnBrk="0" hangingPunct="1">
        <a:defRPr sz="2412" kern="1200">
          <a:solidFill>
            <a:schemeClr val="tx1"/>
          </a:solidFill>
          <a:latin typeface="+mn-lt"/>
          <a:ea typeface="+mn-ea"/>
          <a:cs typeface="+mn-cs"/>
        </a:defRPr>
      </a:lvl4pPr>
      <a:lvl5pPr marL="2450902" algn="l" defTabSz="1225450" rtl="0" eaLnBrk="1" latinLnBrk="0" hangingPunct="1">
        <a:defRPr sz="2412" kern="1200">
          <a:solidFill>
            <a:schemeClr val="tx1"/>
          </a:solidFill>
          <a:latin typeface="+mn-lt"/>
          <a:ea typeface="+mn-ea"/>
          <a:cs typeface="+mn-cs"/>
        </a:defRPr>
      </a:lvl5pPr>
      <a:lvl6pPr marL="3063626" algn="l" defTabSz="1225450" rtl="0" eaLnBrk="1" latinLnBrk="0" hangingPunct="1">
        <a:defRPr sz="2412" kern="1200">
          <a:solidFill>
            <a:schemeClr val="tx1"/>
          </a:solidFill>
          <a:latin typeface="+mn-lt"/>
          <a:ea typeface="+mn-ea"/>
          <a:cs typeface="+mn-cs"/>
        </a:defRPr>
      </a:lvl6pPr>
      <a:lvl7pPr marL="3676350" algn="l" defTabSz="1225450" rtl="0" eaLnBrk="1" latinLnBrk="0" hangingPunct="1">
        <a:defRPr sz="2412" kern="1200">
          <a:solidFill>
            <a:schemeClr val="tx1"/>
          </a:solidFill>
          <a:latin typeface="+mn-lt"/>
          <a:ea typeface="+mn-ea"/>
          <a:cs typeface="+mn-cs"/>
        </a:defRPr>
      </a:lvl7pPr>
      <a:lvl8pPr marL="4289076" algn="l" defTabSz="1225450" rtl="0" eaLnBrk="1" latinLnBrk="0" hangingPunct="1">
        <a:defRPr sz="2412" kern="1200">
          <a:solidFill>
            <a:schemeClr val="tx1"/>
          </a:solidFill>
          <a:latin typeface="+mn-lt"/>
          <a:ea typeface="+mn-ea"/>
          <a:cs typeface="+mn-cs"/>
        </a:defRPr>
      </a:lvl8pPr>
      <a:lvl9pPr marL="4901800" algn="l" defTabSz="1225450" rtl="0" eaLnBrk="1" latinLnBrk="0" hangingPunct="1">
        <a:defRPr sz="241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3">
          <p15:clr>
            <a:srgbClr val="F26B43"/>
          </p15:clr>
        </p15:guide>
        <p15:guide id="2" pos="2880">
          <p15:clr>
            <a:srgbClr val="F26B43"/>
          </p15:clr>
        </p15:guide>
        <p15:guide id="3" pos="5579">
          <p15:clr>
            <a:srgbClr val="F26B43"/>
          </p15:clr>
        </p15:guide>
        <p15:guide id="4" pos="181">
          <p15:clr>
            <a:srgbClr val="F26B43"/>
          </p15:clr>
        </p15:guide>
        <p15:guide id="5" pos="1973">
          <p15:clr>
            <a:srgbClr val="F26B43"/>
          </p15:clr>
        </p15:guide>
        <p15:guide id="6" pos="1270">
          <p15:clr>
            <a:srgbClr val="F26B43"/>
          </p15:clr>
        </p15:guide>
        <p15:guide id="7" pos="3787">
          <p15:clr>
            <a:srgbClr val="F26B43"/>
          </p15:clr>
        </p15:guide>
        <p15:guide id="8" pos="4694">
          <p15:clr>
            <a:srgbClr val="F26B43"/>
          </p15:clr>
        </p15:guide>
        <p15:guide id="9" orient="horz" pos="2729">
          <p15:clr>
            <a:srgbClr val="F26B43"/>
          </p15:clr>
        </p15:guide>
        <p15:guide id="10" orient="horz" pos="6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22109" y="837295"/>
            <a:ext cx="6304544" cy="384721"/>
          </a:xfrm>
          <a:prstGeom prst="rect">
            <a:avLst/>
          </a:prstGeom>
        </p:spPr>
        <p:txBody>
          <a:bodyPr wrap="square" lIns="0" tIns="0" rIns="0" bIns="0">
            <a:spAutoFit/>
          </a:bodyPr>
          <a:lstStyle>
            <a:lvl1pPr>
              <a:defRPr sz="2500" b="1" i="0">
                <a:solidFill>
                  <a:srgbClr val="ED1C24"/>
                </a:solidFill>
                <a:latin typeface="Arial Black"/>
                <a:cs typeface="Arial Black"/>
              </a:defRPr>
            </a:lvl1pPr>
          </a:lstStyle>
          <a:p>
            <a:endParaRPr/>
          </a:p>
        </p:txBody>
      </p:sp>
      <p:sp>
        <p:nvSpPr>
          <p:cNvPr id="3" name="Holder 3"/>
          <p:cNvSpPr>
            <a:spLocks noGrp="1"/>
          </p:cNvSpPr>
          <p:nvPr>
            <p:ph type="body" idx="1"/>
          </p:nvPr>
        </p:nvSpPr>
        <p:spPr>
          <a:xfrm>
            <a:off x="1422109" y="1183005"/>
            <a:ext cx="7269215" cy="276999"/>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33802807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1" r:id="rId64"/>
    <p:sldLayoutId id="2147483782" r:id="rId65"/>
    <p:sldLayoutId id="2147483783" r:id="rId66"/>
    <p:sldLayoutId id="2147483784" r:id="rId67"/>
    <p:sldLayoutId id="2147483785" r:id="rId68"/>
    <p:sldLayoutId id="2147483786" r:id="rId69"/>
    <p:sldLayoutId id="2147483787" r:id="rId70"/>
    <p:sldLayoutId id="2147483788" r:id="rId71"/>
    <p:sldLayoutId id="2147483789" r:id="rId72"/>
    <p:sldLayoutId id="2147483790" r:id="rId73"/>
    <p:sldLayoutId id="2147483791" r:id="rId74"/>
    <p:sldLayoutId id="2147483792" r:id="rId75"/>
    <p:sldLayoutId id="2147483793" r:id="rId76"/>
    <p:sldLayoutId id="2147483794" r:id="rId77"/>
    <p:sldLayoutId id="2147483795" r:id="rId78"/>
    <p:sldLayoutId id="2147483796" r:id="rId79"/>
    <p:sldLayoutId id="2147483797" r:id="rId80"/>
    <p:sldLayoutId id="2147483798" r:id="rId81"/>
    <p:sldLayoutId id="2147483799" r:id="rId82"/>
    <p:sldLayoutId id="2147483800" r:id="rId83"/>
    <p:sldLayoutId id="2147483801" r:id="rId84"/>
    <p:sldLayoutId id="2147483802" r:id="rId85"/>
    <p:sldLayoutId id="2147483803" r:id="rId86"/>
    <p:sldLayoutId id="2147483804" r:id="rId87"/>
    <p:sldLayoutId id="2147483805" r:id="rId88"/>
    <p:sldLayoutId id="2147483806" r:id="rId89"/>
    <p:sldLayoutId id="2147483807" r:id="rId90"/>
    <p:sldLayoutId id="2147483808" r:id="rId91"/>
    <p:sldLayoutId id="2147483809" r:id="rId92"/>
    <p:sldLayoutId id="2147483810" r:id="rId93"/>
    <p:sldLayoutId id="2147483811" r:id="rId94"/>
    <p:sldLayoutId id="2147483812" r:id="rId95"/>
    <p:sldLayoutId id="2147483813" r:id="rId96"/>
    <p:sldLayoutId id="2147483814" r:id="rId97"/>
    <p:sldLayoutId id="2147483815" r:id="rId98"/>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314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686">
          <p15:clr>
            <a:srgbClr val="F26B43"/>
          </p15:clr>
        </p15:guide>
        <p15:guide id="3" orient="horz" pos="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image" Target="../media/image13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9.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1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0.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3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xml"/><Relationship Id="rId1" Type="http://schemas.openxmlformats.org/officeDocument/2006/relationships/slideLayout" Target="../slideLayouts/slideLayout139.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39.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135.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xml"/><Relationship Id="rId1" Type="http://schemas.openxmlformats.org/officeDocument/2006/relationships/slideLayout" Target="../slideLayouts/slideLayout135.xml"/><Relationship Id="rId4" Type="http://schemas.openxmlformats.org/officeDocument/2006/relationships/image" Target="../media/image14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xml"/><Relationship Id="rId1" Type="http://schemas.openxmlformats.org/officeDocument/2006/relationships/slideLayout" Target="../slideLayouts/slideLayout139.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5.gif"/><Relationship Id="rId1" Type="http://schemas.openxmlformats.org/officeDocument/2006/relationships/slideLayout" Target="../slideLayouts/slideLayout139.xml"/><Relationship Id="rId4" Type="http://schemas.openxmlformats.org/officeDocument/2006/relationships/image" Target="cid:redline2111111_220d9c8e-1759-4a04-a8f0-2895213813fc.pn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32.png"/><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3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135.png"/><Relationship Id="rId4" Type="http://schemas.openxmlformats.org/officeDocument/2006/relationships/image" Target="cid:redline2111111_992e9739-a41a-4b21-81c7-5c695ea61b4e.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6.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2008527" y="672640"/>
            <a:ext cx="6609663" cy="164711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a:lstStyle>
          <a:p>
            <a:pPr algn="r">
              <a:lnSpc>
                <a:spcPts val="3000"/>
              </a:lnSpc>
            </a:pPr>
            <a:r>
              <a:rPr lang="en-AU" sz="2400" dirty="0">
                <a:solidFill>
                  <a:srgbClr val="58595A"/>
                </a:solidFill>
                <a:latin typeface="Nexa Bold" panose="02000000000000000000" pitchFamily="50" charset="0"/>
              </a:rPr>
              <a:t>YCA Wellness Series: </a:t>
            </a:r>
          </a:p>
          <a:p>
            <a:pPr algn="r">
              <a:lnSpc>
                <a:spcPts val="3000"/>
              </a:lnSpc>
            </a:pPr>
            <a:r>
              <a:rPr lang="en-AU" sz="2400" dirty="0">
                <a:solidFill>
                  <a:srgbClr val="58595A"/>
                </a:solidFill>
                <a:latin typeface="Nexa Bold" panose="02000000000000000000" pitchFamily="50" charset="0"/>
              </a:rPr>
              <a:t>Dealing with uncertainty and </a:t>
            </a:r>
          </a:p>
          <a:p>
            <a:pPr algn="r">
              <a:lnSpc>
                <a:spcPts val="3000"/>
              </a:lnSpc>
            </a:pPr>
            <a:r>
              <a:rPr lang="en-AU" sz="2400" dirty="0">
                <a:solidFill>
                  <a:srgbClr val="58595A"/>
                </a:solidFill>
                <a:latin typeface="Nexa Bold" panose="02000000000000000000" pitchFamily="50" charset="0"/>
              </a:rPr>
              <a:t>building resilience during COVID-19</a:t>
            </a:r>
            <a:endParaRPr lang="en-US" sz="2400" dirty="0">
              <a:solidFill>
                <a:srgbClr val="58595A"/>
              </a:solidFill>
              <a:latin typeface="Nexa Bold" panose="02000000000000000000" pitchFamily="50" charset="0"/>
            </a:endParaRPr>
          </a:p>
        </p:txBody>
      </p:sp>
      <p:sp>
        <p:nvSpPr>
          <p:cNvPr id="9" name="Title Placeholder 1"/>
          <p:cNvSpPr txBox="1">
            <a:spLocks/>
          </p:cNvSpPr>
          <p:nvPr/>
        </p:nvSpPr>
        <p:spPr>
          <a:xfrm>
            <a:off x="4713959" y="2474292"/>
            <a:ext cx="3904231" cy="6686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a:lstStyle>
          <a:p>
            <a:pPr algn="r">
              <a:lnSpc>
                <a:spcPct val="100000"/>
              </a:lnSpc>
            </a:pPr>
            <a:r>
              <a:rPr lang="en-NZ" sz="2001" b="0" i="1" spc="80" dirty="0">
                <a:solidFill>
                  <a:srgbClr val="58595A"/>
                </a:solidFill>
                <a:latin typeface="Berling "/>
                <a:cs typeface="Times New Roman" panose="02020603050405020304" pitchFamily="18" charset="0"/>
              </a:rPr>
              <a:t>Thursday 14 May</a:t>
            </a:r>
            <a:endParaRPr lang="en-US" sz="2001" spc="80" dirty="0">
              <a:solidFill>
                <a:srgbClr val="58595A"/>
              </a:solidFill>
              <a:latin typeface="Berling "/>
              <a:cs typeface="Times New Roman" panose="02020603050405020304" pitchFamily="18" charset="0"/>
            </a:endParaRPr>
          </a:p>
        </p:txBody>
      </p:sp>
      <p:grpSp>
        <p:nvGrpSpPr>
          <p:cNvPr id="10" name="Group 9"/>
          <p:cNvGrpSpPr/>
          <p:nvPr/>
        </p:nvGrpSpPr>
        <p:grpSpPr>
          <a:xfrm>
            <a:off x="7754189" y="1893021"/>
            <a:ext cx="864000" cy="504000"/>
            <a:chOff x="7993760" y="1321950"/>
            <a:chExt cx="864000" cy="504000"/>
          </a:xfrm>
        </p:grpSpPr>
        <p:sp>
          <p:nvSpPr>
            <p:cNvPr id="11" name="Rectangle 10"/>
            <p:cNvSpPr>
              <a:spLocks/>
            </p:cNvSpPr>
            <p:nvPr/>
          </p:nvSpPr>
          <p:spPr>
            <a:xfrm>
              <a:off x="7993760" y="1321950"/>
              <a:ext cx="86400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lang="en-US" dirty="0">
                  <a:solidFill>
                    <a:srgbClr val="FFFFFF"/>
                  </a:solidFill>
                  <a:latin typeface="Berling "/>
                </a:rPr>
                <a:t> </a:t>
              </a:r>
            </a:p>
          </p:txBody>
        </p:sp>
        <p:cxnSp>
          <p:nvCxnSpPr>
            <p:cNvPr id="12" name="Straight Connector 11"/>
            <p:cNvCxnSpPr/>
            <p:nvPr/>
          </p:nvCxnSpPr>
          <p:spPr>
            <a:xfrm>
              <a:off x="7993760" y="1573950"/>
              <a:ext cx="864000" cy="0"/>
            </a:xfrm>
            <a:prstGeom prst="line">
              <a:avLst/>
            </a:prstGeom>
            <a:ln w="31750">
              <a:solidFill>
                <a:srgbClr val="58595A"/>
              </a:solidFill>
            </a:ln>
          </p:spPr>
          <p:style>
            <a:lnRef idx="1">
              <a:schemeClr val="accent1"/>
            </a:lnRef>
            <a:fillRef idx="0">
              <a:schemeClr val="accent1"/>
            </a:fillRef>
            <a:effectRef idx="0">
              <a:schemeClr val="accent1"/>
            </a:effectRef>
            <a:fontRef idx="minor">
              <a:schemeClr val="tx1"/>
            </a:fontRef>
          </p:style>
        </p:cxnSp>
      </p:grpSp>
      <p:sp>
        <p:nvSpPr>
          <p:cNvPr id="7" name="Title Placeholder 1">
            <a:extLst>
              <a:ext uri="{FF2B5EF4-FFF2-40B4-BE49-F238E27FC236}">
                <a16:creationId xmlns:a16="http://schemas.microsoft.com/office/drawing/2014/main" id="{8CA66609-B89F-409B-9029-527B8E1444AF}"/>
              </a:ext>
            </a:extLst>
          </p:cNvPr>
          <p:cNvSpPr txBox="1">
            <a:spLocks/>
          </p:cNvSpPr>
          <p:nvPr/>
        </p:nvSpPr>
        <p:spPr>
          <a:xfrm>
            <a:off x="4981905" y="3058598"/>
            <a:ext cx="3636285" cy="8151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a:lstStyle>
          <a:p>
            <a:pPr>
              <a:lnSpc>
                <a:spcPct val="100000"/>
              </a:lnSpc>
            </a:pPr>
            <a:r>
              <a:rPr lang="en-NZ" sz="1200" i="1" spc="80" dirty="0">
                <a:solidFill>
                  <a:srgbClr val="58595A"/>
                </a:solidFill>
                <a:latin typeface="Berling "/>
                <a:cs typeface="Times New Roman" panose="02020603050405020304" pitchFamily="18" charset="0"/>
              </a:rPr>
              <a:t>Snow Chen </a:t>
            </a:r>
            <a:r>
              <a:rPr lang="en-NZ" sz="1200" b="0" i="1" spc="80" dirty="0">
                <a:solidFill>
                  <a:srgbClr val="58595A"/>
                </a:solidFill>
                <a:latin typeface="Berling "/>
                <a:cs typeface="Times New Roman" panose="02020603050405020304" pitchFamily="18" charset="0"/>
              </a:rPr>
              <a:t>– Senior Consulting Psychologist, </a:t>
            </a:r>
            <a:r>
              <a:rPr lang="en-NZ" sz="1200" b="0" i="1" spc="80" dirty="0" err="1">
                <a:solidFill>
                  <a:srgbClr val="58595A"/>
                </a:solidFill>
                <a:latin typeface="Berling "/>
                <a:cs typeface="Times New Roman" panose="02020603050405020304" pitchFamily="18" charset="0"/>
              </a:rPr>
              <a:t>Revelian</a:t>
            </a:r>
            <a:endParaRPr lang="en-NZ" sz="1200" b="0" i="1" spc="80" dirty="0">
              <a:solidFill>
                <a:srgbClr val="58595A"/>
              </a:solidFill>
              <a:latin typeface="Berling "/>
              <a:cs typeface="Times New Roman" panose="02020603050405020304" pitchFamily="18" charset="0"/>
            </a:endParaRPr>
          </a:p>
          <a:p>
            <a:pPr>
              <a:lnSpc>
                <a:spcPct val="100000"/>
              </a:lnSpc>
            </a:pPr>
            <a:r>
              <a:rPr lang="en-NZ" sz="1200" i="1" spc="80" dirty="0">
                <a:solidFill>
                  <a:srgbClr val="58595A"/>
                </a:solidFill>
                <a:latin typeface="Berling "/>
                <a:cs typeface="Times New Roman" panose="02020603050405020304" pitchFamily="18" charset="0"/>
              </a:rPr>
              <a:t>Josh </a:t>
            </a:r>
            <a:r>
              <a:rPr lang="en-NZ" sz="1200" i="1" spc="80" dirty="0" err="1">
                <a:solidFill>
                  <a:srgbClr val="58595A"/>
                </a:solidFill>
                <a:latin typeface="Berling "/>
                <a:cs typeface="Times New Roman" panose="02020603050405020304" pitchFamily="18" charset="0"/>
              </a:rPr>
              <a:t>Hickford</a:t>
            </a:r>
            <a:r>
              <a:rPr lang="en-NZ" sz="1200" i="1" spc="80" dirty="0">
                <a:solidFill>
                  <a:srgbClr val="58595A"/>
                </a:solidFill>
                <a:latin typeface="Berling "/>
                <a:cs typeface="Times New Roman" panose="02020603050405020304" pitchFamily="18" charset="0"/>
              </a:rPr>
              <a:t> CA </a:t>
            </a:r>
            <a:r>
              <a:rPr lang="en-NZ" sz="1200" b="0" i="1" spc="80" dirty="0">
                <a:solidFill>
                  <a:srgbClr val="58595A"/>
                </a:solidFill>
                <a:latin typeface="Berling "/>
                <a:cs typeface="Times New Roman" panose="02020603050405020304" pitchFamily="18" charset="0"/>
              </a:rPr>
              <a:t>– Co-Founder, Ripple NZ</a:t>
            </a:r>
            <a:endParaRPr lang="en-NZ" sz="1200" i="1" spc="80" dirty="0">
              <a:solidFill>
                <a:srgbClr val="58595A"/>
              </a:solidFill>
              <a:latin typeface="Berling "/>
              <a:cs typeface="Times New Roman" panose="02020603050405020304" pitchFamily="18" charset="0"/>
            </a:endParaRPr>
          </a:p>
          <a:p>
            <a:pPr>
              <a:lnSpc>
                <a:spcPct val="100000"/>
              </a:lnSpc>
            </a:pPr>
            <a:endParaRPr lang="en-NZ" sz="1600" b="0" i="1" spc="80" dirty="0">
              <a:solidFill>
                <a:srgbClr val="58595A"/>
              </a:solidFill>
              <a:latin typeface="Berling "/>
              <a:cs typeface="Times New Roman" panose="02020603050405020304" pitchFamily="18" charset="0"/>
            </a:endParaRPr>
          </a:p>
          <a:p>
            <a:pPr algn="r">
              <a:lnSpc>
                <a:spcPct val="100000"/>
              </a:lnSpc>
            </a:pPr>
            <a:endParaRPr lang="en-US" sz="2001" spc="80" dirty="0">
              <a:solidFill>
                <a:srgbClr val="58595A"/>
              </a:solidFill>
              <a:latin typeface="Berling "/>
              <a:cs typeface="Times New Roman" panose="02020603050405020304" pitchFamily="18" charset="0"/>
            </a:endParaRPr>
          </a:p>
        </p:txBody>
      </p:sp>
    </p:spTree>
    <p:extLst>
      <p:ext uri="{BB962C8B-B14F-4D97-AF65-F5344CB8AC3E}">
        <p14:creationId xmlns:p14="http://schemas.microsoft.com/office/powerpoint/2010/main" val="330276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ADE2E0-A7B6-4417-BFE9-7CCEA8F20338}"/>
              </a:ext>
            </a:extLst>
          </p:cNvPr>
          <p:cNvSpPr>
            <a:spLocks noGrp="1"/>
          </p:cNvSpPr>
          <p:nvPr>
            <p:ph type="title"/>
          </p:nvPr>
        </p:nvSpPr>
        <p:spPr>
          <a:xfrm>
            <a:off x="3368845" y="427008"/>
            <a:ext cx="5459165" cy="525671"/>
          </a:xfrm>
        </p:spPr>
        <p:txBody>
          <a:bodyPr/>
          <a:lstStyle/>
          <a:p>
            <a:pPr>
              <a:lnSpc>
                <a:spcPct val="107000"/>
              </a:lnSpc>
              <a:spcBef>
                <a:spcPts val="0"/>
              </a:spcBef>
              <a:spcAft>
                <a:spcPts val="600"/>
              </a:spcAft>
            </a:pPr>
            <a:r>
              <a:rPr lang="en-AU" b="0" dirty="0"/>
              <a:t>SELF </a:t>
            </a:r>
            <a:r>
              <a:rPr lang="en-AU" b="0" dirty="0">
                <a:solidFill>
                  <a:schemeClr val="accent1"/>
                </a:solidFill>
              </a:rPr>
              <a:t>REFLECTION</a:t>
            </a:r>
            <a:br>
              <a:rPr lang="en-AU" b="0" dirty="0"/>
            </a:br>
            <a:br>
              <a:rPr lang="en-AU" sz="1800" b="0" dirty="0">
                <a:latin typeface="Arial" panose="020B0604020202020204"/>
                <a:ea typeface="Calibri" panose="020F0502020204030204" pitchFamily="34" charset="0"/>
                <a:cs typeface="Times New Roman" panose="02020603050405020304" pitchFamily="18" charset="0"/>
              </a:rPr>
            </a:br>
            <a:endParaRPr lang="en-AU" b="0" dirty="0"/>
          </a:p>
        </p:txBody>
      </p:sp>
      <p:pic>
        <p:nvPicPr>
          <p:cNvPr id="11266" name="Picture 2" descr="woman sitting in front of black table writing on white book near window">
            <a:extLst>
              <a:ext uri="{FF2B5EF4-FFF2-40B4-BE49-F238E27FC236}">
                <a16:creationId xmlns:a16="http://schemas.microsoft.com/office/drawing/2014/main" id="{470B4680-EEB2-4054-B3D8-B2B07ADFCDD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1305"/>
          <a:stretch/>
        </p:blipFill>
        <p:spPr bwMode="auto">
          <a:xfrm>
            <a:off x="0" y="0"/>
            <a:ext cx="3045574"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FC9851-8F2D-4815-8718-85C4593206D1}"/>
              </a:ext>
            </a:extLst>
          </p:cNvPr>
          <p:cNvSpPr/>
          <p:nvPr/>
        </p:nvSpPr>
        <p:spPr>
          <a:xfrm>
            <a:off x="3292644" y="750688"/>
            <a:ext cx="2435282" cy="300082"/>
          </a:xfrm>
          <a:prstGeom prst="rect">
            <a:avLst/>
          </a:prstGeom>
        </p:spPr>
        <p:txBody>
          <a:bodyPr wrap="none">
            <a:spAutoFit/>
          </a:bodyPr>
          <a:lstStyle/>
          <a:p>
            <a:pPr defTabSz="685800">
              <a:defRPr/>
            </a:pPr>
            <a:r>
              <a:rPr lang="en-AU" sz="1350" dirty="0">
                <a:solidFill>
                  <a:srgbClr val="000000"/>
                </a:solidFill>
                <a:latin typeface="Arial" panose="020B0604020202020204"/>
                <a:ea typeface="Calibri" panose="020F0502020204030204" pitchFamily="34" charset="0"/>
                <a:cs typeface="Verdana" panose="020B0604030504040204" pitchFamily="34" charset="0"/>
              </a:rPr>
              <a:t>Identify thoughts and feelings</a:t>
            </a:r>
            <a:endParaRPr lang="en-AU" sz="1350" b="1" dirty="0">
              <a:solidFill>
                <a:srgbClr val="000000"/>
              </a:solidFill>
              <a:latin typeface="Arial" panose="020B0604020202020204"/>
            </a:endParaRPr>
          </a:p>
        </p:txBody>
      </p:sp>
      <p:pic>
        <p:nvPicPr>
          <p:cNvPr id="11268" name="Picture 4">
            <a:extLst>
              <a:ext uri="{FF2B5EF4-FFF2-40B4-BE49-F238E27FC236}">
                <a16:creationId xmlns:a16="http://schemas.microsoft.com/office/drawing/2014/main" id="{70D92F50-0BB2-4273-8DD1-34A51D2C8C4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07480" y="1606063"/>
            <a:ext cx="2747636" cy="2747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1042100-2879-4880-BDED-67FB9EB3AD05}"/>
              </a:ext>
            </a:extLst>
          </p:cNvPr>
          <p:cNvSpPr/>
          <p:nvPr/>
        </p:nvSpPr>
        <p:spPr>
          <a:xfrm>
            <a:off x="6563806" y="1676935"/>
            <a:ext cx="1834156" cy="415498"/>
          </a:xfrm>
          <a:prstGeom prst="rect">
            <a:avLst/>
          </a:prstGeom>
        </p:spPr>
        <p:txBody>
          <a:bodyPr wrap="none">
            <a:spAutoFit/>
          </a:bodyPr>
          <a:lstStyle/>
          <a:p>
            <a:pPr defTabSz="685800">
              <a:defRPr/>
            </a:pPr>
            <a:r>
              <a:rPr lang="en-US" altLang="en-US" sz="1050" b="1" dirty="0">
                <a:solidFill>
                  <a:srgbClr val="EA0028"/>
                </a:solidFill>
                <a:latin typeface="Arial" panose="020B0604020202020204"/>
                <a:ea typeface="Lato" panose="020F0502020204030203" pitchFamily="34" charset="0"/>
                <a:cs typeface="Lato" panose="020F0502020204030203" pitchFamily="34" charset="0"/>
              </a:rPr>
              <a:t>FACE</a:t>
            </a:r>
            <a:endParaRPr lang="en-US" altLang="en-US" sz="1050" dirty="0">
              <a:solidFill>
                <a:srgbClr val="EA0028"/>
              </a:solidFill>
              <a:latin typeface="Arial" panose="020B0604020202020204"/>
              <a:ea typeface="Lato" panose="020F0502020204030203" pitchFamily="34" charset="0"/>
              <a:cs typeface="Lato" panose="020F0502020204030203" pitchFamily="34" charset="0"/>
            </a:endParaRPr>
          </a:p>
          <a:p>
            <a:pP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mouth, between eyes, nose</a:t>
            </a:r>
          </a:p>
        </p:txBody>
      </p:sp>
      <p:sp>
        <p:nvSpPr>
          <p:cNvPr id="13" name="Rectangle 12">
            <a:extLst>
              <a:ext uri="{FF2B5EF4-FFF2-40B4-BE49-F238E27FC236}">
                <a16:creationId xmlns:a16="http://schemas.microsoft.com/office/drawing/2014/main" id="{0B3B2A1E-7EE5-4A7A-AD10-CE477235D3CF}"/>
              </a:ext>
            </a:extLst>
          </p:cNvPr>
          <p:cNvSpPr/>
          <p:nvPr/>
        </p:nvSpPr>
        <p:spPr>
          <a:xfrm>
            <a:off x="3327363" y="2766586"/>
            <a:ext cx="1670650" cy="1223412"/>
          </a:xfrm>
          <a:prstGeom prst="rect">
            <a:avLst/>
          </a:prstGeom>
        </p:spPr>
        <p:txBody>
          <a:bodyPr wrap="none">
            <a:spAutoFit/>
          </a:bodyPr>
          <a:lstStyle/>
          <a:p>
            <a:pPr algn="r" defTabSz="685800">
              <a:defRPr/>
            </a:pPr>
            <a:r>
              <a:rPr lang="en-US" altLang="en-US" sz="1050" b="1" dirty="0">
                <a:solidFill>
                  <a:srgbClr val="EA0028"/>
                </a:solidFill>
                <a:latin typeface="Arial" panose="020B0604020202020204"/>
                <a:ea typeface="Lato" panose="020F0502020204030203" pitchFamily="34" charset="0"/>
                <a:cs typeface="Lato" panose="020F0502020204030203" pitchFamily="34" charset="0"/>
              </a:rPr>
              <a:t>BODY &amp; BEHAVIOUR</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posture, limbs, </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muscle tension, </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stance, gait, pace, </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tone of voice</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volume</a:t>
            </a:r>
          </a:p>
          <a:p>
            <a:pPr defTabSz="685800">
              <a:defRPr/>
            </a:pPr>
            <a:endParaRPr lang="en-US" altLang="en-US" sz="1050" dirty="0">
              <a:solidFill>
                <a:srgbClr val="000000"/>
              </a:solidFill>
              <a:latin typeface="Arial" panose="020B0604020202020204"/>
              <a:ea typeface="Lato" panose="020F0502020204030203" pitchFamily="34" charset="0"/>
              <a:cs typeface="Lato" panose="020F0502020204030203" pitchFamily="34" charset="0"/>
            </a:endParaRPr>
          </a:p>
        </p:txBody>
      </p:sp>
      <p:sp>
        <p:nvSpPr>
          <p:cNvPr id="15" name="Rectangle 14">
            <a:extLst>
              <a:ext uri="{FF2B5EF4-FFF2-40B4-BE49-F238E27FC236}">
                <a16:creationId xmlns:a16="http://schemas.microsoft.com/office/drawing/2014/main" id="{778E07BA-0339-4975-B4E1-894613F9C937}"/>
              </a:ext>
            </a:extLst>
          </p:cNvPr>
          <p:cNvSpPr/>
          <p:nvPr/>
        </p:nvSpPr>
        <p:spPr>
          <a:xfrm>
            <a:off x="6585834" y="2445735"/>
            <a:ext cx="1585690" cy="577081"/>
          </a:xfrm>
          <a:prstGeom prst="rect">
            <a:avLst/>
          </a:prstGeom>
        </p:spPr>
        <p:txBody>
          <a:bodyPr wrap="none">
            <a:spAutoFit/>
          </a:bodyPr>
          <a:lstStyle/>
          <a:p>
            <a:pPr defTabSz="685800">
              <a:defRPr/>
            </a:pPr>
            <a:r>
              <a:rPr lang="en-US" altLang="en-US" sz="1050" b="1" dirty="0">
                <a:solidFill>
                  <a:srgbClr val="EA0028"/>
                </a:solidFill>
                <a:latin typeface="Arial" panose="020B0604020202020204"/>
                <a:ea typeface="Lato" panose="020F0502020204030203" pitchFamily="34" charset="0"/>
                <a:cs typeface="Lato" panose="020F0502020204030203" pitchFamily="34" charset="0"/>
              </a:rPr>
              <a:t>INTERNAL</a:t>
            </a:r>
            <a:r>
              <a:rPr lang="en-US" altLang="en-US" sz="1050" dirty="0">
                <a:solidFill>
                  <a:srgbClr val="EA0028"/>
                </a:solidFill>
                <a:latin typeface="Arial" panose="020B0604020202020204"/>
                <a:ea typeface="Lato" panose="020F0502020204030203" pitchFamily="34" charset="0"/>
                <a:cs typeface="Lato" panose="020F0502020204030203" pitchFamily="34" charset="0"/>
              </a:rPr>
              <a:t> </a:t>
            </a:r>
          </a:p>
          <a:p>
            <a:pP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temperature, attention, </a:t>
            </a:r>
          </a:p>
          <a:p>
            <a:pP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gaze, heart rate, breath</a:t>
            </a:r>
          </a:p>
        </p:txBody>
      </p:sp>
      <p:sp>
        <p:nvSpPr>
          <p:cNvPr id="16" name="Rectangle 15">
            <a:extLst>
              <a:ext uri="{FF2B5EF4-FFF2-40B4-BE49-F238E27FC236}">
                <a16:creationId xmlns:a16="http://schemas.microsoft.com/office/drawing/2014/main" id="{662AFD00-9162-49AA-925A-0BF03F34DB3D}"/>
              </a:ext>
            </a:extLst>
          </p:cNvPr>
          <p:cNvSpPr/>
          <p:nvPr/>
        </p:nvSpPr>
        <p:spPr>
          <a:xfrm>
            <a:off x="3124581" y="1448646"/>
            <a:ext cx="1885453" cy="577081"/>
          </a:xfrm>
          <a:prstGeom prst="rect">
            <a:avLst/>
          </a:prstGeom>
        </p:spPr>
        <p:txBody>
          <a:bodyPr wrap="none">
            <a:spAutoFit/>
          </a:bodyPr>
          <a:lstStyle/>
          <a:p>
            <a:pPr algn="r" defTabSz="685800">
              <a:defRPr/>
            </a:pPr>
            <a:r>
              <a:rPr lang="en-US" altLang="en-US" sz="1050" b="1" dirty="0">
                <a:solidFill>
                  <a:srgbClr val="EA0028"/>
                </a:solidFill>
                <a:latin typeface="Arial" panose="020B0604020202020204"/>
                <a:ea typeface="Lato" panose="020F0502020204030203" pitchFamily="34" charset="0"/>
                <a:cs typeface="Lato" panose="020F0502020204030203" pitchFamily="34" charset="0"/>
              </a:rPr>
              <a:t>THINKING</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repetitive, negative self talk, </a:t>
            </a:r>
          </a:p>
          <a:p>
            <a:pPr algn="r" defTabSz="685800">
              <a:defRPr/>
            </a:pPr>
            <a:r>
              <a:rPr lang="en-US" altLang="en-US" sz="1050" dirty="0">
                <a:solidFill>
                  <a:srgbClr val="000000"/>
                </a:solidFill>
                <a:latin typeface="Arial" panose="020B0604020202020204"/>
                <a:ea typeface="Lato" panose="020F0502020204030203" pitchFamily="34" charset="0"/>
                <a:cs typeface="Lato" panose="020F0502020204030203" pitchFamily="34" charset="0"/>
              </a:rPr>
              <a:t>purpose, values</a:t>
            </a:r>
          </a:p>
        </p:txBody>
      </p:sp>
      <p:cxnSp>
        <p:nvCxnSpPr>
          <p:cNvPr id="18" name="Straight Connector 17">
            <a:extLst>
              <a:ext uri="{FF2B5EF4-FFF2-40B4-BE49-F238E27FC236}">
                <a16:creationId xmlns:a16="http://schemas.microsoft.com/office/drawing/2014/main" id="{E2D2BAE9-0C11-464A-8B0E-B71FB932F9C1}"/>
              </a:ext>
            </a:extLst>
          </p:cNvPr>
          <p:cNvCxnSpPr>
            <a:cxnSpLocks/>
          </p:cNvCxnSpPr>
          <p:nvPr/>
        </p:nvCxnSpPr>
        <p:spPr>
          <a:xfrm>
            <a:off x="4998013" y="1572264"/>
            <a:ext cx="720449" cy="147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B1F7E4-D540-4E7A-928D-EB037132C07F}"/>
              </a:ext>
            </a:extLst>
          </p:cNvPr>
          <p:cNvCxnSpPr>
            <a:cxnSpLocks/>
          </p:cNvCxnSpPr>
          <p:nvPr/>
        </p:nvCxnSpPr>
        <p:spPr>
          <a:xfrm flipV="1">
            <a:off x="6029325" y="1828801"/>
            <a:ext cx="534481" cy="44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8E6BB8-53B9-4707-9728-57AC66A59656}"/>
              </a:ext>
            </a:extLst>
          </p:cNvPr>
          <p:cNvCxnSpPr>
            <a:cxnSpLocks/>
          </p:cNvCxnSpPr>
          <p:nvPr/>
        </p:nvCxnSpPr>
        <p:spPr>
          <a:xfrm flipV="1">
            <a:off x="5020812" y="2712846"/>
            <a:ext cx="509045" cy="107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9332B2-B0CC-451C-B8A9-FDC01DE7E771}"/>
              </a:ext>
            </a:extLst>
          </p:cNvPr>
          <p:cNvCxnSpPr>
            <a:cxnSpLocks/>
          </p:cNvCxnSpPr>
          <p:nvPr/>
        </p:nvCxnSpPr>
        <p:spPr>
          <a:xfrm>
            <a:off x="5881297" y="2310368"/>
            <a:ext cx="682509" cy="2161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0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42DF1E-44BB-4287-BC21-F594662E7B15}"/>
              </a:ext>
            </a:extLst>
          </p:cNvPr>
          <p:cNvSpPr/>
          <p:nvPr/>
        </p:nvSpPr>
        <p:spPr>
          <a:xfrm>
            <a:off x="5334000" y="1671502"/>
            <a:ext cx="3076575" cy="923330"/>
          </a:xfrm>
          <a:prstGeom prst="rect">
            <a:avLst/>
          </a:prstGeom>
        </p:spPr>
        <p:txBody>
          <a:bodyPr wrap="square">
            <a:spAutoFit/>
          </a:bodyPr>
          <a:lstStyle/>
          <a:p>
            <a:pPr defTabSz="685800"/>
            <a:r>
              <a:rPr lang="en-AU" dirty="0">
                <a:solidFill>
                  <a:srgbClr val="FFFFFF"/>
                </a:solidFill>
                <a:latin typeface="Arial" panose="020B0604020202020204"/>
              </a:rPr>
              <a:t>Which emotions have you </a:t>
            </a:r>
          </a:p>
          <a:p>
            <a:pPr defTabSz="685800"/>
            <a:r>
              <a:rPr lang="en-AU" dirty="0">
                <a:solidFill>
                  <a:srgbClr val="FFFFFF"/>
                </a:solidFill>
                <a:latin typeface="Arial" panose="020B0604020202020204"/>
              </a:rPr>
              <a:t>felt in the past month? </a:t>
            </a:r>
          </a:p>
          <a:p>
            <a:pPr defTabSz="685800"/>
            <a:r>
              <a:rPr lang="en-AU" dirty="0">
                <a:solidFill>
                  <a:srgbClr val="FFFFFF"/>
                </a:solidFill>
                <a:latin typeface="Arial" panose="020B0604020202020204"/>
              </a:rPr>
              <a:t>(Select up to 3</a:t>
            </a:r>
            <a:r>
              <a:rPr lang="en-AU" sz="1200" dirty="0">
                <a:solidFill>
                  <a:srgbClr val="FFFFFF"/>
                </a:solidFill>
                <a:latin typeface="Arial" panose="020B0604020202020204"/>
              </a:rPr>
              <a:t>)</a:t>
            </a:r>
          </a:p>
        </p:txBody>
      </p:sp>
      <p:sp>
        <p:nvSpPr>
          <p:cNvPr id="25" name="Rectangle 24">
            <a:extLst>
              <a:ext uri="{FF2B5EF4-FFF2-40B4-BE49-F238E27FC236}">
                <a16:creationId xmlns:a16="http://schemas.microsoft.com/office/drawing/2014/main" id="{E0E7382F-8597-45F5-9674-659A9D5B7F0F}"/>
              </a:ext>
            </a:extLst>
          </p:cNvPr>
          <p:cNvSpPr/>
          <p:nvPr/>
        </p:nvSpPr>
        <p:spPr>
          <a:xfrm>
            <a:off x="504825" y="1394504"/>
            <a:ext cx="4572000" cy="2377574"/>
          </a:xfrm>
          <a:prstGeom prst="rect">
            <a:avLst/>
          </a:prstGeom>
        </p:spPr>
        <p:txBody>
          <a:bodyPr>
            <a:spAutoFit/>
          </a:bodyPr>
          <a:lstStyle/>
          <a:p>
            <a:pPr defTabSz="685800"/>
            <a:r>
              <a:rPr lang="en-AU" sz="1350" dirty="0">
                <a:solidFill>
                  <a:srgbClr val="FFFFFF"/>
                </a:solidFill>
                <a:latin typeface="Arial" panose="020B0604020202020204"/>
              </a:rPr>
              <a:t>Lonely </a:t>
            </a:r>
          </a:p>
          <a:p>
            <a:pPr defTabSz="685800"/>
            <a:r>
              <a:rPr lang="en-AU" sz="1350" dirty="0">
                <a:solidFill>
                  <a:srgbClr val="FFFFFF"/>
                </a:solidFill>
                <a:latin typeface="Arial" panose="020B0604020202020204"/>
              </a:rPr>
              <a:t>Worried</a:t>
            </a:r>
          </a:p>
          <a:p>
            <a:pPr defTabSz="685800"/>
            <a:r>
              <a:rPr lang="en-AU" sz="1350" dirty="0">
                <a:solidFill>
                  <a:srgbClr val="FFFFFF"/>
                </a:solidFill>
                <a:latin typeface="Arial" panose="020B0604020202020204"/>
              </a:rPr>
              <a:t>Sad</a:t>
            </a:r>
          </a:p>
          <a:p>
            <a:pPr defTabSz="685800"/>
            <a:r>
              <a:rPr lang="en-AU" sz="1350" dirty="0">
                <a:solidFill>
                  <a:srgbClr val="FFFFFF"/>
                </a:solidFill>
                <a:latin typeface="Arial" panose="020B0604020202020204"/>
              </a:rPr>
              <a:t>Excited </a:t>
            </a:r>
          </a:p>
          <a:p>
            <a:pPr defTabSz="685800"/>
            <a:r>
              <a:rPr lang="en-AU" sz="1350" dirty="0">
                <a:solidFill>
                  <a:srgbClr val="FFFFFF"/>
                </a:solidFill>
                <a:latin typeface="Arial" panose="020B0604020202020204"/>
              </a:rPr>
              <a:t>Uncertain </a:t>
            </a:r>
          </a:p>
          <a:p>
            <a:pPr defTabSz="685800"/>
            <a:r>
              <a:rPr lang="en-AU" sz="1350" dirty="0">
                <a:solidFill>
                  <a:srgbClr val="FFFFFF"/>
                </a:solidFill>
                <a:latin typeface="Arial" panose="020B0604020202020204"/>
              </a:rPr>
              <a:t>Overwhelmed </a:t>
            </a:r>
          </a:p>
          <a:p>
            <a:pPr defTabSz="685800"/>
            <a:r>
              <a:rPr lang="en-AU" sz="1350" dirty="0">
                <a:solidFill>
                  <a:srgbClr val="FFFFFF"/>
                </a:solidFill>
                <a:latin typeface="Arial" panose="020B0604020202020204"/>
              </a:rPr>
              <a:t>Frustrated</a:t>
            </a:r>
          </a:p>
          <a:p>
            <a:pPr defTabSz="685800"/>
            <a:r>
              <a:rPr lang="en-AU" sz="1350" dirty="0">
                <a:solidFill>
                  <a:srgbClr val="FFFFFF"/>
                </a:solidFill>
                <a:latin typeface="Arial" panose="020B0604020202020204"/>
              </a:rPr>
              <a:t>Confused </a:t>
            </a:r>
          </a:p>
          <a:p>
            <a:pPr defTabSz="685800"/>
            <a:r>
              <a:rPr lang="en-AU" sz="1350" dirty="0">
                <a:solidFill>
                  <a:srgbClr val="FFFFFF"/>
                </a:solidFill>
                <a:latin typeface="Arial" panose="020B0604020202020204"/>
              </a:rPr>
              <a:t>Shame </a:t>
            </a:r>
          </a:p>
          <a:p>
            <a:pPr defTabSz="685800"/>
            <a:r>
              <a:rPr lang="en-AU" sz="1350" dirty="0">
                <a:solidFill>
                  <a:srgbClr val="FFFFFF"/>
                </a:solidFill>
                <a:latin typeface="Arial" panose="020B0604020202020204"/>
              </a:rPr>
              <a:t>Compassionate </a:t>
            </a:r>
          </a:p>
          <a:p>
            <a:pPr defTabSz="685800"/>
            <a:endParaRPr lang="en-AU" sz="1350" dirty="0">
              <a:solidFill>
                <a:srgbClr val="000000"/>
              </a:solidFill>
              <a:latin typeface="Arial" panose="020B0604020202020204"/>
            </a:endParaRPr>
          </a:p>
        </p:txBody>
      </p:sp>
    </p:spTree>
    <p:extLst>
      <p:ext uri="{BB962C8B-B14F-4D97-AF65-F5344CB8AC3E}">
        <p14:creationId xmlns:p14="http://schemas.microsoft.com/office/powerpoint/2010/main" val="322835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04848-C3FA-4326-A91E-AD2AE0D7462B}"/>
              </a:ext>
            </a:extLst>
          </p:cNvPr>
          <p:cNvSpPr>
            <a:spLocks noGrp="1"/>
          </p:cNvSpPr>
          <p:nvPr>
            <p:ph type="title"/>
          </p:nvPr>
        </p:nvSpPr>
        <p:spPr>
          <a:xfrm>
            <a:off x="3384523" y="397156"/>
            <a:ext cx="5159402" cy="288541"/>
          </a:xfrm>
        </p:spPr>
        <p:txBody>
          <a:bodyPr/>
          <a:lstStyle/>
          <a:p>
            <a:r>
              <a:rPr lang="en-AU" dirty="0"/>
              <a:t>UNDERSTAND </a:t>
            </a:r>
            <a:r>
              <a:rPr lang="en-AU" dirty="0">
                <a:solidFill>
                  <a:schemeClr val="accent1"/>
                </a:solidFill>
              </a:rPr>
              <a:t>NEGATIVE</a:t>
            </a:r>
            <a:r>
              <a:rPr lang="en-AU" dirty="0"/>
              <a:t> EMOTIONS</a:t>
            </a:r>
          </a:p>
        </p:txBody>
      </p:sp>
      <p:pic>
        <p:nvPicPr>
          <p:cNvPr id="6" name="Picture 2" descr="person holding compass facing towards green pine trees">
            <a:extLst>
              <a:ext uri="{FF2B5EF4-FFF2-40B4-BE49-F238E27FC236}">
                <a16:creationId xmlns:a16="http://schemas.microsoft.com/office/drawing/2014/main" id="{B76A4331-349A-42A2-A0B8-876B2D02F68C}"/>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8584" t="2410" r="31369"/>
          <a:stretch/>
        </p:blipFill>
        <p:spPr bwMode="auto">
          <a:xfrm>
            <a:off x="1" y="0"/>
            <a:ext cx="3126983"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107354E2-8FA6-4238-8224-C75806EA8F43}"/>
              </a:ext>
            </a:extLst>
          </p:cNvPr>
          <p:cNvGraphicFramePr/>
          <p:nvPr>
            <p:extLst/>
          </p:nvPr>
        </p:nvGraphicFramePr>
        <p:xfrm>
          <a:off x="3362750" y="740022"/>
          <a:ext cx="5181174" cy="4297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383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F5F3E-F59B-4F74-BD5F-1A06148B2DE1}"/>
              </a:ext>
            </a:extLst>
          </p:cNvPr>
          <p:cNvSpPr>
            <a:spLocks noGrp="1"/>
          </p:cNvSpPr>
          <p:nvPr>
            <p:ph type="title"/>
          </p:nvPr>
        </p:nvSpPr>
        <p:spPr>
          <a:xfrm>
            <a:off x="3497316" y="314490"/>
            <a:ext cx="4355305" cy="372857"/>
          </a:xfrm>
        </p:spPr>
        <p:txBody>
          <a:bodyPr vert="horz" wrap="square" lIns="68580" tIns="34290" rIns="68580" bIns="34290" rtlCol="0" anchor="ctr">
            <a:noAutofit/>
          </a:bodyPr>
          <a:lstStyle/>
          <a:p>
            <a:r>
              <a:rPr lang="en-US" dirty="0">
                <a:solidFill>
                  <a:schemeClr val="tx1">
                    <a:lumMod val="85000"/>
                    <a:lumOff val="15000"/>
                  </a:schemeClr>
                </a:solidFill>
              </a:rPr>
              <a:t>PROLONG </a:t>
            </a:r>
            <a:r>
              <a:rPr lang="en-US" dirty="0">
                <a:solidFill>
                  <a:srgbClr val="FFC000"/>
                </a:solidFill>
              </a:rPr>
              <a:t>POSITIVE</a:t>
            </a:r>
            <a:r>
              <a:rPr lang="en-US" dirty="0">
                <a:solidFill>
                  <a:schemeClr val="tx1">
                    <a:lumMod val="85000"/>
                    <a:lumOff val="15000"/>
                  </a:schemeClr>
                </a:solidFill>
              </a:rPr>
              <a:t> EMOTIONS</a:t>
            </a:r>
          </a:p>
        </p:txBody>
      </p:sp>
      <p:pic>
        <p:nvPicPr>
          <p:cNvPr id="7" name="Picture 4" descr="A Smile Can Change Someones Day text">
            <a:extLst>
              <a:ext uri="{FF2B5EF4-FFF2-40B4-BE49-F238E27FC236}">
                <a16:creationId xmlns:a16="http://schemas.microsoft.com/office/drawing/2014/main" id="{9E816516-35E2-419F-846C-E4051C24FA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3453" r="22903"/>
          <a:stretch/>
        </p:blipFill>
        <p:spPr bwMode="auto">
          <a:xfrm>
            <a:off x="0" y="0"/>
            <a:ext cx="3365561"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D321B109-1966-4640-B256-EEB2D6A3E797}"/>
              </a:ext>
            </a:extLst>
          </p:cNvPr>
          <p:cNvGraphicFramePr/>
          <p:nvPr>
            <p:extLst/>
          </p:nvPr>
        </p:nvGraphicFramePr>
        <p:xfrm>
          <a:off x="3497316" y="978508"/>
          <a:ext cx="5186362" cy="4004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589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0B2369E-A8F4-1D40-AFFF-C8973A21C93E}"/>
              </a:ext>
            </a:extLst>
          </p:cNvPr>
          <p:cNvSpPr txBox="1"/>
          <p:nvPr/>
        </p:nvSpPr>
        <p:spPr>
          <a:xfrm>
            <a:off x="6224982" y="3090644"/>
            <a:ext cx="1508128"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ENVIRONMENT</a:t>
            </a:r>
          </a:p>
        </p:txBody>
      </p:sp>
      <p:pic>
        <p:nvPicPr>
          <p:cNvPr id="24" name="Picture 23">
            <a:extLst>
              <a:ext uri="{FF2B5EF4-FFF2-40B4-BE49-F238E27FC236}">
                <a16:creationId xmlns:a16="http://schemas.microsoft.com/office/drawing/2014/main" id="{968CC704-176D-3A4A-A04D-5CE2041DE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4983" y="1371960"/>
            <a:ext cx="1513700" cy="1513701"/>
          </a:xfrm>
          <a:prstGeom prst="ellipse">
            <a:avLst/>
          </a:prstGeom>
          <a:effectLst>
            <a:outerShdw blurRad="50800" dist="38100" dir="2700000" algn="tl" rotWithShape="0">
              <a:prstClr val="black">
                <a:alpha val="40000"/>
              </a:prstClr>
            </a:outerShdw>
          </a:effectLst>
        </p:spPr>
      </p:pic>
      <p:pic>
        <p:nvPicPr>
          <p:cNvPr id="25" name="Picture 4" descr="https://dl.boxcloud.com/api/2.0/internal_files/185727825017/versions/196829659513/representations/jpg_paged_2048x2048/content/1.jpg?access_token=1!6i2da4g19b_o8J5z_TNKcMG_KBzeAiKRcH9dUpG-DPuKYZCRnx2Ik4Jt8-EVpVKE68bJGrbGT2c1drusKRtyNp7iUvORDdDJ_uBIKepiL_oXFcsZ6-hVmlYQmS9G7WsdjQIMMgMV_b_azE59I7fSGAxHXVYCuo_RFrCjgm06RhApdHdU3URqTbUoVFMQZAUHrBySUDx7dDOZ5pV5laz13aU_XyRMHvWufOJzdEzulacmqp4U06dLZjLKpzUEk12sgPVb9k2xeKl_ZCH4d9EQSivCNKViPK02OdYbxIVuk4Cqe0VZUHHgJ1QRke1KblIbctZ3XrJ6PFAPv7ppekue-5zzWO-7uVvyww3-pMyY4uThcNdGABOY65jZANxanIYkP3x1EtyYaZd5PtZHdKM.&amp;box_client_name=box-content-preview&amp;box_client_version=1.42.0">
            <a:extLst>
              <a:ext uri="{FF2B5EF4-FFF2-40B4-BE49-F238E27FC236}">
                <a16:creationId xmlns:a16="http://schemas.microsoft.com/office/drawing/2014/main" id="{8AE78D49-BC42-CB4D-BE43-31C5D4ABD42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09650" y="1374475"/>
            <a:ext cx="1513701" cy="15137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5D01F29-CD52-CF48-897D-57E7005C7708}"/>
              </a:ext>
            </a:extLst>
          </p:cNvPr>
          <p:cNvSpPr txBox="1"/>
          <p:nvPr/>
        </p:nvSpPr>
        <p:spPr>
          <a:xfrm>
            <a:off x="1009650" y="3094423"/>
            <a:ext cx="1513701"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BRAIN</a:t>
            </a:r>
          </a:p>
        </p:txBody>
      </p:sp>
      <p:pic>
        <p:nvPicPr>
          <p:cNvPr id="43" name="Picture 42">
            <a:extLst>
              <a:ext uri="{FF2B5EF4-FFF2-40B4-BE49-F238E27FC236}">
                <a16:creationId xmlns:a16="http://schemas.microsoft.com/office/drawing/2014/main" id="{EC7FD055-59ED-1047-94D3-8037A73C3E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8095" y="1374473"/>
            <a:ext cx="1513700" cy="1539848"/>
          </a:xfrm>
          <a:prstGeom prst="ellipse">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58C83FEA-6C98-404A-B8B8-DFC3F3AB3745}"/>
              </a:ext>
            </a:extLst>
          </p:cNvPr>
          <p:cNvSpPr txBox="1"/>
          <p:nvPr/>
        </p:nvSpPr>
        <p:spPr>
          <a:xfrm>
            <a:off x="2748095" y="3084856"/>
            <a:ext cx="1513701"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PHYSICAL</a:t>
            </a:r>
          </a:p>
        </p:txBody>
      </p:sp>
      <p:pic>
        <p:nvPicPr>
          <p:cNvPr id="45" name="Picture 44">
            <a:extLst>
              <a:ext uri="{FF2B5EF4-FFF2-40B4-BE49-F238E27FC236}">
                <a16:creationId xmlns:a16="http://schemas.microsoft.com/office/drawing/2014/main" id="{FA406063-E646-3349-A83C-29E5CDC211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6539" y="1371960"/>
            <a:ext cx="1513700" cy="1513701"/>
          </a:xfrm>
          <a:prstGeom prst="ellipse">
            <a:avLst/>
          </a:prstGeom>
          <a:effectLst>
            <a:outerShdw blurRad="50800" dist="38100" dir="2700000" algn="tl" rotWithShape="0">
              <a:prstClr val="black">
                <a:alpha val="40000"/>
              </a:prstClr>
            </a:outerShdw>
          </a:effectLst>
        </p:spPr>
      </p:pic>
      <p:sp>
        <p:nvSpPr>
          <p:cNvPr id="46" name="TextBox 45">
            <a:extLst>
              <a:ext uri="{FF2B5EF4-FFF2-40B4-BE49-F238E27FC236}">
                <a16:creationId xmlns:a16="http://schemas.microsoft.com/office/drawing/2014/main" id="{83F18EF2-0E30-DD4E-9533-63F785EEF07E}"/>
              </a:ext>
            </a:extLst>
          </p:cNvPr>
          <p:cNvSpPr txBox="1"/>
          <p:nvPr/>
        </p:nvSpPr>
        <p:spPr>
          <a:xfrm>
            <a:off x="4453581" y="3090645"/>
            <a:ext cx="1550742"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RELATIONSHIPS</a:t>
            </a:r>
          </a:p>
        </p:txBody>
      </p:sp>
      <p:sp>
        <p:nvSpPr>
          <p:cNvPr id="3" name="Title 2">
            <a:extLst>
              <a:ext uri="{FF2B5EF4-FFF2-40B4-BE49-F238E27FC236}">
                <a16:creationId xmlns:a16="http://schemas.microsoft.com/office/drawing/2014/main" id="{3D80BF3D-5783-42B5-8FDA-B77414D23E2A}"/>
              </a:ext>
            </a:extLst>
          </p:cNvPr>
          <p:cNvSpPr>
            <a:spLocks noGrp="1"/>
          </p:cNvSpPr>
          <p:nvPr>
            <p:ph type="title"/>
          </p:nvPr>
        </p:nvSpPr>
        <p:spPr>
          <a:xfrm>
            <a:off x="453081" y="584045"/>
            <a:ext cx="4000500" cy="397476"/>
          </a:xfrm>
        </p:spPr>
        <p:txBody>
          <a:bodyPr/>
          <a:lstStyle/>
          <a:p>
            <a:r>
              <a:rPr lang="en-AU" dirty="0">
                <a:solidFill>
                  <a:schemeClr val="accent1"/>
                </a:solidFill>
              </a:rPr>
              <a:t>MANAGE</a:t>
            </a:r>
            <a:r>
              <a:rPr lang="en-AU" dirty="0"/>
              <a:t> YOUR EMOTIONS</a:t>
            </a:r>
          </a:p>
        </p:txBody>
      </p:sp>
      <p:sp>
        <p:nvSpPr>
          <p:cNvPr id="35" name="TextBox 34">
            <a:extLst>
              <a:ext uri="{FF2B5EF4-FFF2-40B4-BE49-F238E27FC236}">
                <a16:creationId xmlns:a16="http://schemas.microsoft.com/office/drawing/2014/main" id="{1B679222-9928-487A-B559-6F6DEF67FB89}"/>
              </a:ext>
            </a:extLst>
          </p:cNvPr>
          <p:cNvSpPr txBox="1"/>
          <p:nvPr/>
        </p:nvSpPr>
        <p:spPr>
          <a:xfrm>
            <a:off x="6224982" y="3365002"/>
            <a:ext cx="1508128" cy="1708160"/>
          </a:xfrm>
          <a:prstGeom prst="rect">
            <a:avLst/>
          </a:prstGeom>
          <a:noFill/>
        </p:spPr>
        <p:txBody>
          <a:bodyPr wrap="square" rtlCol="0">
            <a:spAutoFit/>
          </a:bodyPr>
          <a:lstStyle/>
          <a:p>
            <a:pPr algn="ctr" defTabSz="685800">
              <a:defRPr/>
            </a:pPr>
            <a:r>
              <a:rPr lang="en-AU" sz="1050" dirty="0">
                <a:solidFill>
                  <a:srgbClr val="000000"/>
                </a:solidFill>
                <a:latin typeface="Arial" panose="020B0604020202020204"/>
                <a:ea typeface="Lato" charset="0"/>
                <a:cs typeface="Lato" charset="0"/>
              </a:rPr>
              <a:t>Nature</a:t>
            </a:r>
          </a:p>
          <a:p>
            <a:pPr algn="ctr" defTabSz="685800">
              <a:defRPr/>
            </a:pPr>
            <a:r>
              <a:rPr lang="en-AU" sz="1050" dirty="0">
                <a:solidFill>
                  <a:srgbClr val="000000"/>
                </a:solidFill>
                <a:latin typeface="Arial" panose="020B0604020202020204"/>
                <a:ea typeface="Lato" charset="0"/>
                <a:cs typeface="Lato" charset="0"/>
              </a:rPr>
              <a:t>Music</a:t>
            </a:r>
          </a:p>
          <a:p>
            <a:pPr algn="ctr" defTabSz="685800">
              <a:defRPr/>
            </a:pPr>
            <a:r>
              <a:rPr lang="en-AU" sz="1050" dirty="0">
                <a:solidFill>
                  <a:srgbClr val="000000"/>
                </a:solidFill>
                <a:latin typeface="Arial" panose="020B0604020202020204"/>
                <a:ea typeface="Lato" charset="0"/>
                <a:cs typeface="Lato" charset="0"/>
              </a:rPr>
              <a:t>Textures</a:t>
            </a:r>
          </a:p>
          <a:p>
            <a:pPr algn="ctr" defTabSz="685800">
              <a:defRPr/>
            </a:pPr>
            <a:r>
              <a:rPr lang="en-AU" sz="1050" dirty="0">
                <a:solidFill>
                  <a:srgbClr val="000000"/>
                </a:solidFill>
                <a:latin typeface="Arial" panose="020B0604020202020204"/>
                <a:ea typeface="Lato" charset="0"/>
                <a:cs typeface="Lato" charset="0"/>
              </a:rPr>
              <a:t>Sunshine</a:t>
            </a:r>
          </a:p>
          <a:p>
            <a:pPr algn="ctr" defTabSz="685800">
              <a:defRPr/>
            </a:pPr>
            <a:endParaRPr lang="en-AU" sz="1050" dirty="0">
              <a:solidFill>
                <a:srgbClr val="000000"/>
              </a:solidFill>
              <a:latin typeface="Arial" panose="020B0604020202020204"/>
              <a:ea typeface="Lato" charset="0"/>
              <a:cs typeface="Lato" charset="0"/>
            </a:endParaRPr>
          </a:p>
          <a:p>
            <a:pPr algn="ctr" defTabSz="685800">
              <a:defRPr/>
            </a:pPr>
            <a:endParaRPr lang="en-AU" sz="1050" dirty="0">
              <a:solidFill>
                <a:srgbClr val="000000"/>
              </a:solidFill>
              <a:latin typeface="Arial" panose="020B0604020202020204"/>
              <a:ea typeface="Lato" charset="0"/>
              <a:cs typeface="Lato" charset="0"/>
            </a:endParaRPr>
          </a:p>
          <a:p>
            <a:pPr algn="ctr" defTabSz="685800">
              <a:defRPr/>
            </a:pPr>
            <a:endParaRPr lang="en-AU" sz="1050" dirty="0">
              <a:solidFill>
                <a:srgbClr val="000000"/>
              </a:solidFill>
              <a:latin typeface="Arial" panose="020B0604020202020204"/>
              <a:ea typeface="Lato" charset="0"/>
              <a:cs typeface="Lato" charset="0"/>
            </a:endParaRPr>
          </a:p>
          <a:p>
            <a:pPr algn="ctr" defTabSz="685800">
              <a:defRPr/>
            </a:pPr>
            <a:endParaRPr lang="en-AU" sz="1050" dirty="0">
              <a:solidFill>
                <a:srgbClr val="000000"/>
              </a:solidFill>
              <a:latin typeface="Arial" panose="020B0604020202020204"/>
              <a:ea typeface="Lato" charset="0"/>
              <a:cs typeface="Lato" charset="0"/>
            </a:endParaRPr>
          </a:p>
          <a:p>
            <a:pPr algn="ctr" defTabSz="685800">
              <a:defRPr/>
            </a:pPr>
            <a:r>
              <a:rPr lang="en-AU" sz="1050" dirty="0">
                <a:solidFill>
                  <a:srgbClr val="000000"/>
                </a:solidFill>
                <a:latin typeface="Arial" panose="020B0604020202020204"/>
                <a:ea typeface="Lato" charset="0"/>
                <a:cs typeface="Lato" charset="0"/>
              </a:rPr>
              <a:t> </a:t>
            </a:r>
          </a:p>
          <a:p>
            <a:pPr algn="ctr" defTabSz="685800">
              <a:defRPr/>
            </a:pPr>
            <a:endParaRPr lang="en-AU" sz="1050" dirty="0">
              <a:solidFill>
                <a:srgbClr val="000000"/>
              </a:solidFill>
              <a:latin typeface="Arial" panose="020B0604020202020204"/>
              <a:ea typeface="Lato" charset="0"/>
              <a:cs typeface="Lato" charset="0"/>
            </a:endParaRPr>
          </a:p>
        </p:txBody>
      </p:sp>
      <p:sp>
        <p:nvSpPr>
          <p:cNvPr id="36" name="TextBox 35">
            <a:extLst>
              <a:ext uri="{FF2B5EF4-FFF2-40B4-BE49-F238E27FC236}">
                <a16:creationId xmlns:a16="http://schemas.microsoft.com/office/drawing/2014/main" id="{0E45FEA6-269C-45EF-ABB8-F00F0812DA41}"/>
              </a:ext>
            </a:extLst>
          </p:cNvPr>
          <p:cNvSpPr txBox="1"/>
          <p:nvPr/>
        </p:nvSpPr>
        <p:spPr>
          <a:xfrm>
            <a:off x="733038" y="3380940"/>
            <a:ext cx="2066926" cy="1223412"/>
          </a:xfrm>
          <a:prstGeom prst="rect">
            <a:avLst/>
          </a:prstGeom>
          <a:noFill/>
        </p:spPr>
        <p:txBody>
          <a:bodyPr wrap="square" rtlCol="0">
            <a:spAutoFit/>
          </a:bodyPr>
          <a:lstStyle/>
          <a:p>
            <a:pPr algn="ctr" defTabSz="685800">
              <a:defRPr/>
            </a:pPr>
            <a:r>
              <a:rPr lang="en-AU" sz="1050" dirty="0">
                <a:solidFill>
                  <a:srgbClr val="000000"/>
                </a:solidFill>
                <a:latin typeface="Arial" panose="020B0604020202020204"/>
                <a:ea typeface="Lato" charset="0"/>
                <a:cs typeface="Lato" charset="0"/>
              </a:rPr>
              <a:t>Self reflection</a:t>
            </a:r>
          </a:p>
          <a:p>
            <a:pPr algn="ctr" defTabSz="685800">
              <a:defRPr/>
            </a:pPr>
            <a:r>
              <a:rPr lang="en-AU" sz="1050" dirty="0">
                <a:solidFill>
                  <a:srgbClr val="000000"/>
                </a:solidFill>
                <a:latin typeface="Arial" panose="020B0604020202020204"/>
                <a:ea typeface="Lato" charset="0"/>
                <a:cs typeface="Lato" charset="0"/>
              </a:rPr>
              <a:t>Reframing </a:t>
            </a:r>
          </a:p>
          <a:p>
            <a:pPr algn="ctr" defTabSz="685800">
              <a:defRPr/>
            </a:pPr>
            <a:r>
              <a:rPr lang="en-AU" sz="1050" dirty="0">
                <a:solidFill>
                  <a:srgbClr val="000000"/>
                </a:solidFill>
                <a:latin typeface="Arial" panose="020B0604020202020204"/>
                <a:ea typeface="Lato" charset="0"/>
                <a:cs typeface="Lato" charset="0"/>
              </a:rPr>
              <a:t>Change perspective</a:t>
            </a:r>
          </a:p>
          <a:p>
            <a:pPr algn="ctr" defTabSz="685800">
              <a:defRPr/>
            </a:pPr>
            <a:r>
              <a:rPr lang="en-AU" sz="1050" dirty="0">
                <a:solidFill>
                  <a:srgbClr val="000000"/>
                </a:solidFill>
                <a:latin typeface="Arial" panose="020B0604020202020204"/>
                <a:ea typeface="Lato" charset="0"/>
                <a:cs typeface="Lato" charset="0"/>
              </a:rPr>
              <a:t>Acknowledge emotion</a:t>
            </a:r>
          </a:p>
          <a:p>
            <a:pPr algn="ctr" defTabSz="685800">
              <a:defRPr/>
            </a:pPr>
            <a:endParaRPr lang="en-AU" sz="1050" dirty="0">
              <a:solidFill>
                <a:srgbClr val="000000"/>
              </a:solidFill>
              <a:latin typeface="Arial" panose="020B0604020202020204"/>
              <a:ea typeface="Lato" charset="0"/>
              <a:cs typeface="Lato" charset="0"/>
            </a:endParaRPr>
          </a:p>
          <a:p>
            <a:pPr algn="ctr" defTabSz="685800">
              <a:defRPr/>
            </a:pPr>
            <a:r>
              <a:rPr lang="en-AU" sz="1050" b="1" dirty="0">
                <a:solidFill>
                  <a:srgbClr val="000000"/>
                </a:solidFill>
                <a:latin typeface="Arial" panose="020B0604020202020204"/>
                <a:ea typeface="Lato" charset="0"/>
                <a:cs typeface="Lato" charset="0"/>
              </a:rPr>
              <a:t>Identify what you can influence/control   </a:t>
            </a:r>
          </a:p>
        </p:txBody>
      </p:sp>
      <p:sp>
        <p:nvSpPr>
          <p:cNvPr id="37" name="TextBox 36">
            <a:extLst>
              <a:ext uri="{FF2B5EF4-FFF2-40B4-BE49-F238E27FC236}">
                <a16:creationId xmlns:a16="http://schemas.microsoft.com/office/drawing/2014/main" id="{328BA06D-DB1E-4252-9C6B-33B1F92353ED}"/>
              </a:ext>
            </a:extLst>
          </p:cNvPr>
          <p:cNvSpPr txBox="1"/>
          <p:nvPr/>
        </p:nvSpPr>
        <p:spPr>
          <a:xfrm>
            <a:off x="2748094" y="3359214"/>
            <a:ext cx="1513701" cy="1061829"/>
          </a:xfrm>
          <a:prstGeom prst="rect">
            <a:avLst/>
          </a:prstGeom>
          <a:noFill/>
        </p:spPr>
        <p:txBody>
          <a:bodyPr wrap="square" rtlCol="0">
            <a:spAutoFit/>
          </a:bodyPr>
          <a:lstStyle/>
          <a:p>
            <a:pPr algn="ctr" defTabSz="685800">
              <a:defRPr/>
            </a:pPr>
            <a:r>
              <a:rPr lang="en-AU" sz="1050" dirty="0">
                <a:solidFill>
                  <a:srgbClr val="000000"/>
                </a:solidFill>
                <a:latin typeface="Arial" panose="020B0604020202020204"/>
                <a:ea typeface="Lato" charset="0"/>
                <a:cs typeface="Lato" charset="0"/>
              </a:rPr>
              <a:t>Exercise </a:t>
            </a:r>
            <a:r>
              <a:rPr lang="en-AU" sz="1050" b="1" dirty="0">
                <a:solidFill>
                  <a:srgbClr val="000000"/>
                </a:solidFill>
                <a:latin typeface="Arial" panose="020B0604020202020204"/>
                <a:ea typeface="Lato" charset="0"/>
                <a:cs typeface="Lato" charset="0"/>
              </a:rPr>
              <a:t>you enjoy</a:t>
            </a:r>
          </a:p>
          <a:p>
            <a:pPr algn="ctr" defTabSz="685800">
              <a:defRPr/>
            </a:pPr>
            <a:r>
              <a:rPr lang="en-AU" sz="1050" dirty="0">
                <a:solidFill>
                  <a:srgbClr val="000000"/>
                </a:solidFill>
                <a:latin typeface="Arial" panose="020B0604020202020204"/>
                <a:ea typeface="Lato" charset="0"/>
                <a:cs typeface="Lato" charset="0"/>
              </a:rPr>
              <a:t>Relaxation</a:t>
            </a:r>
          </a:p>
          <a:p>
            <a:pPr algn="ctr" defTabSz="685800">
              <a:defRPr/>
            </a:pPr>
            <a:r>
              <a:rPr lang="en-AU" sz="1050" dirty="0">
                <a:solidFill>
                  <a:srgbClr val="000000"/>
                </a:solidFill>
                <a:latin typeface="Arial" panose="020B0604020202020204"/>
                <a:ea typeface="Lato" charset="0"/>
                <a:cs typeface="Lato" charset="0"/>
              </a:rPr>
              <a:t>Breathing</a:t>
            </a:r>
          </a:p>
          <a:p>
            <a:pPr algn="ctr" defTabSz="685800">
              <a:defRPr/>
            </a:pPr>
            <a:r>
              <a:rPr lang="en-AU" sz="1050" dirty="0">
                <a:solidFill>
                  <a:srgbClr val="000000"/>
                </a:solidFill>
                <a:latin typeface="Arial" panose="020B0604020202020204"/>
                <a:ea typeface="Lato" charset="0"/>
                <a:cs typeface="Lato" charset="0"/>
              </a:rPr>
              <a:t>Walking</a:t>
            </a:r>
          </a:p>
          <a:p>
            <a:pPr algn="ctr" defTabSz="685800">
              <a:defRPr/>
            </a:pPr>
            <a:r>
              <a:rPr lang="en-AU" sz="1050" dirty="0">
                <a:solidFill>
                  <a:srgbClr val="000000"/>
                </a:solidFill>
                <a:latin typeface="Arial" panose="020B0604020202020204"/>
                <a:ea typeface="Lato" charset="0"/>
                <a:cs typeface="Lato" charset="0"/>
              </a:rPr>
              <a:t> </a:t>
            </a:r>
          </a:p>
          <a:p>
            <a:pPr algn="ctr" defTabSz="685800">
              <a:defRPr/>
            </a:pPr>
            <a:endParaRPr lang="en-AU" sz="1050" dirty="0">
              <a:solidFill>
                <a:srgbClr val="000000"/>
              </a:solidFill>
              <a:latin typeface="Arial" panose="020B0604020202020204"/>
              <a:ea typeface="Lato" charset="0"/>
              <a:cs typeface="Lato" charset="0"/>
            </a:endParaRPr>
          </a:p>
        </p:txBody>
      </p:sp>
      <p:sp>
        <p:nvSpPr>
          <p:cNvPr id="38" name="TextBox 37">
            <a:extLst>
              <a:ext uri="{FF2B5EF4-FFF2-40B4-BE49-F238E27FC236}">
                <a16:creationId xmlns:a16="http://schemas.microsoft.com/office/drawing/2014/main" id="{7EC26DBD-F6E1-4193-A261-5D09BF964833}"/>
              </a:ext>
            </a:extLst>
          </p:cNvPr>
          <p:cNvSpPr txBox="1"/>
          <p:nvPr/>
        </p:nvSpPr>
        <p:spPr>
          <a:xfrm>
            <a:off x="4357688" y="3365003"/>
            <a:ext cx="1771401" cy="1223412"/>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Meaningful connections</a:t>
            </a:r>
          </a:p>
          <a:p>
            <a:pPr algn="ctr" defTabSz="685800">
              <a:defRPr/>
            </a:pPr>
            <a:r>
              <a:rPr lang="en-AU" sz="1050" dirty="0">
                <a:solidFill>
                  <a:srgbClr val="000000"/>
                </a:solidFill>
                <a:latin typeface="Arial" panose="020B0604020202020204"/>
                <a:ea typeface="Lato" charset="0"/>
                <a:cs typeface="Lato" charset="0"/>
              </a:rPr>
              <a:t>Family</a:t>
            </a:r>
          </a:p>
          <a:p>
            <a:pPr algn="ctr" defTabSz="685800">
              <a:defRPr/>
            </a:pPr>
            <a:r>
              <a:rPr lang="en-AU" sz="1050" dirty="0">
                <a:solidFill>
                  <a:srgbClr val="000000"/>
                </a:solidFill>
                <a:latin typeface="Arial" panose="020B0604020202020204"/>
                <a:ea typeface="Lato" charset="0"/>
                <a:cs typeface="Lato" charset="0"/>
              </a:rPr>
              <a:t>Friends</a:t>
            </a:r>
          </a:p>
          <a:p>
            <a:pPr algn="ctr" defTabSz="685800">
              <a:defRPr/>
            </a:pPr>
            <a:r>
              <a:rPr lang="en-AU" sz="1050" dirty="0">
                <a:solidFill>
                  <a:srgbClr val="000000"/>
                </a:solidFill>
                <a:latin typeface="Arial" panose="020B0604020202020204"/>
                <a:ea typeface="Lato" charset="0"/>
                <a:cs typeface="Lato" charset="0"/>
              </a:rPr>
              <a:t>Colleagues</a:t>
            </a:r>
          </a:p>
          <a:p>
            <a:pPr algn="ctr" defTabSz="685800">
              <a:defRPr/>
            </a:pPr>
            <a:r>
              <a:rPr lang="en-AU" sz="1050" dirty="0">
                <a:solidFill>
                  <a:srgbClr val="000000"/>
                </a:solidFill>
                <a:latin typeface="Arial" panose="020B0604020202020204"/>
                <a:ea typeface="Lato" charset="0"/>
                <a:cs typeface="Lato" charset="0"/>
              </a:rPr>
              <a:t>Neighbours</a:t>
            </a:r>
          </a:p>
          <a:p>
            <a:pPr algn="ctr" defTabSz="685800">
              <a:defRPr/>
            </a:pPr>
            <a:r>
              <a:rPr lang="en-AU" sz="1050" dirty="0">
                <a:solidFill>
                  <a:srgbClr val="000000"/>
                </a:solidFill>
                <a:latin typeface="Arial" panose="020B0604020202020204"/>
                <a:ea typeface="Lato" charset="0"/>
                <a:cs typeface="Lato" charset="0"/>
              </a:rPr>
              <a:t>People you walk by</a:t>
            </a:r>
          </a:p>
          <a:p>
            <a:pPr algn="ctr" defTabSz="685800">
              <a:defRPr/>
            </a:pPr>
            <a:endParaRPr lang="en-AU" sz="1050" dirty="0">
              <a:solidFill>
                <a:srgbClr val="000000"/>
              </a:solidFill>
              <a:latin typeface="Arial" panose="020B0604020202020204"/>
              <a:ea typeface="Lato" charset="0"/>
              <a:cs typeface="Lato" charset="0"/>
            </a:endParaRPr>
          </a:p>
        </p:txBody>
      </p:sp>
    </p:spTree>
    <p:extLst>
      <p:ext uri="{BB962C8B-B14F-4D97-AF65-F5344CB8AC3E}">
        <p14:creationId xmlns:p14="http://schemas.microsoft.com/office/powerpoint/2010/main" val="15955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75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75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75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75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75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75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75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p:bldP spid="44" grpId="0"/>
      <p:bldP spid="46"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04848-C3FA-4326-A91E-AD2AE0D7462B}"/>
              </a:ext>
            </a:extLst>
          </p:cNvPr>
          <p:cNvSpPr>
            <a:spLocks noGrp="1"/>
          </p:cNvSpPr>
          <p:nvPr>
            <p:ph type="title"/>
          </p:nvPr>
        </p:nvSpPr>
        <p:spPr>
          <a:xfrm>
            <a:off x="3384523" y="397156"/>
            <a:ext cx="5159402" cy="288541"/>
          </a:xfrm>
        </p:spPr>
        <p:txBody>
          <a:bodyPr/>
          <a:lstStyle/>
          <a:p>
            <a:r>
              <a:rPr lang="en-AU" dirty="0">
                <a:solidFill>
                  <a:schemeClr val="tx1"/>
                </a:solidFill>
              </a:rPr>
              <a:t>MANAGE</a:t>
            </a:r>
            <a:r>
              <a:rPr lang="en-AU" dirty="0">
                <a:solidFill>
                  <a:schemeClr val="accent1"/>
                </a:solidFill>
              </a:rPr>
              <a:t> NEGATIVE</a:t>
            </a:r>
            <a:r>
              <a:rPr lang="en-AU" dirty="0"/>
              <a:t> EMOTIONS</a:t>
            </a:r>
          </a:p>
        </p:txBody>
      </p:sp>
      <p:pic>
        <p:nvPicPr>
          <p:cNvPr id="6" name="Picture 2" descr="person holding compass facing towards green pine trees">
            <a:extLst>
              <a:ext uri="{FF2B5EF4-FFF2-40B4-BE49-F238E27FC236}">
                <a16:creationId xmlns:a16="http://schemas.microsoft.com/office/drawing/2014/main" id="{B76A4331-349A-42A2-A0B8-876B2D02F68C}"/>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8584" t="2410" r="31369"/>
          <a:stretch/>
        </p:blipFill>
        <p:spPr bwMode="auto">
          <a:xfrm>
            <a:off x="1" y="0"/>
            <a:ext cx="3126983"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1FAEAB11-E955-437B-A3DF-F7DED78614E6}"/>
              </a:ext>
            </a:extLst>
          </p:cNvPr>
          <p:cNvGraphicFramePr/>
          <p:nvPr>
            <p:extLst>
              <p:ext uri="{D42A27DB-BD31-4B8C-83A1-F6EECF244321}">
                <p14:modId xmlns:p14="http://schemas.microsoft.com/office/powerpoint/2010/main" val="2638987618"/>
              </p:ext>
            </p:extLst>
          </p:nvPr>
        </p:nvGraphicFramePr>
        <p:xfrm>
          <a:off x="2733706" y="696687"/>
          <a:ext cx="3433285" cy="4446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293E25A0-E288-4AE7-9803-9795F7016A91}"/>
              </a:ext>
            </a:extLst>
          </p:cNvPr>
          <p:cNvGraphicFramePr/>
          <p:nvPr>
            <p:extLst>
              <p:ext uri="{D42A27DB-BD31-4B8C-83A1-F6EECF244321}">
                <p14:modId xmlns:p14="http://schemas.microsoft.com/office/powerpoint/2010/main" val="2158241727"/>
              </p:ext>
            </p:extLst>
          </p:nvPr>
        </p:nvGraphicFramePr>
        <p:xfrm>
          <a:off x="5467412" y="685697"/>
          <a:ext cx="3433285" cy="444681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9437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Smile Can Change Someones Day text">
            <a:extLst>
              <a:ext uri="{FF2B5EF4-FFF2-40B4-BE49-F238E27FC236}">
                <a16:creationId xmlns:a16="http://schemas.microsoft.com/office/drawing/2014/main" id="{9E816516-35E2-419F-846C-E4051C24FA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3453" r="22903"/>
          <a:stretch/>
        </p:blipFill>
        <p:spPr bwMode="auto">
          <a:xfrm>
            <a:off x="0" y="0"/>
            <a:ext cx="336556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531402-12D9-4AEB-9E76-3872DB784DF2}"/>
              </a:ext>
            </a:extLst>
          </p:cNvPr>
          <p:cNvSpPr/>
          <p:nvPr/>
        </p:nvSpPr>
        <p:spPr>
          <a:xfrm>
            <a:off x="3497316" y="3642958"/>
            <a:ext cx="5186362" cy="1011815"/>
          </a:xfrm>
          <a:prstGeom prst="rect">
            <a:avLst/>
          </a:prstGeom>
        </p:spPr>
        <p:txBody>
          <a:bodyPr wrap="square">
            <a:spAutoFit/>
          </a:bodyPr>
          <a:lstStyle/>
          <a:p>
            <a:pPr marL="685800" defTabSz="685800">
              <a:lnSpc>
                <a:spcPct val="107000"/>
              </a:lnSpc>
            </a:pPr>
            <a:endParaRPr lang="en-AU" sz="135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14350" lvl="1" indent="-171450" defTabSz="685800">
              <a:lnSpc>
                <a:spcPct val="150000"/>
              </a:lnSpc>
              <a:buFont typeface="Wingdings" panose="05000000000000000000" pitchFamily="2" charset="2"/>
              <a:buChar char=""/>
            </a:pPr>
            <a:r>
              <a:rPr lang="en-AU" sz="1050" dirty="0">
                <a:solidFill>
                  <a:srgbClr val="000000"/>
                </a:solidFill>
                <a:latin typeface="Arial" panose="020B0604020202020204" pitchFamily="34" charset="0"/>
                <a:ea typeface="Calibri" panose="020F0502020204030204" pitchFamily="34" charset="0"/>
                <a:cs typeface="Arial" panose="020B0604020202020204" pitchFamily="34" charset="0"/>
              </a:rPr>
              <a:t>What are some things that you love about your home/being at home</a:t>
            </a:r>
          </a:p>
          <a:p>
            <a:pPr marL="514350" lvl="1" indent="-171450" defTabSz="685800">
              <a:lnSpc>
                <a:spcPct val="150000"/>
              </a:lnSpc>
              <a:buFont typeface="Wingdings" panose="05000000000000000000" pitchFamily="2" charset="2"/>
              <a:buChar char=""/>
            </a:pPr>
            <a:r>
              <a:rPr lang="en-AU" sz="1050" dirty="0">
                <a:solidFill>
                  <a:srgbClr val="000000"/>
                </a:solidFill>
                <a:latin typeface="Arial" panose="020B0604020202020204" pitchFamily="34" charset="0"/>
                <a:ea typeface="Calibri" panose="020F0502020204030204" pitchFamily="34" charset="0"/>
                <a:cs typeface="Arial" panose="020B0604020202020204" pitchFamily="34" charset="0"/>
              </a:rPr>
              <a:t>What can you do now that you couldn’t before?</a:t>
            </a:r>
          </a:p>
          <a:p>
            <a:pPr marL="514350" lvl="1" indent="-171450" defTabSz="685800">
              <a:lnSpc>
                <a:spcPct val="150000"/>
              </a:lnSpc>
              <a:spcAft>
                <a:spcPts val="600"/>
              </a:spcAft>
              <a:buFont typeface="Wingdings" panose="05000000000000000000" pitchFamily="2" charset="2"/>
              <a:buChar char=""/>
            </a:pPr>
            <a:r>
              <a:rPr lang="en-AU" sz="1050" dirty="0">
                <a:solidFill>
                  <a:srgbClr val="000000"/>
                </a:solidFill>
                <a:latin typeface="Arial" panose="020B0604020202020204" pitchFamily="34" charset="0"/>
                <a:ea typeface="Calibri" panose="020F0502020204030204" pitchFamily="34" charset="0"/>
                <a:cs typeface="Arial" panose="020B0604020202020204" pitchFamily="34" charset="0"/>
              </a:rPr>
              <a:t>What are you more grateful for? </a:t>
            </a:r>
          </a:p>
        </p:txBody>
      </p:sp>
      <p:sp>
        <p:nvSpPr>
          <p:cNvPr id="10" name="Title 3">
            <a:extLst>
              <a:ext uri="{FF2B5EF4-FFF2-40B4-BE49-F238E27FC236}">
                <a16:creationId xmlns:a16="http://schemas.microsoft.com/office/drawing/2014/main" id="{2D52C396-02CE-4FE5-AE16-EB86883E7D1F}"/>
              </a:ext>
            </a:extLst>
          </p:cNvPr>
          <p:cNvSpPr>
            <a:spLocks noGrp="1"/>
          </p:cNvSpPr>
          <p:nvPr>
            <p:ph type="title"/>
          </p:nvPr>
        </p:nvSpPr>
        <p:spPr>
          <a:xfrm>
            <a:off x="3497316" y="314490"/>
            <a:ext cx="4355305" cy="372857"/>
          </a:xfrm>
        </p:spPr>
        <p:txBody>
          <a:bodyPr vert="horz" wrap="square" lIns="68580" tIns="34290" rIns="68580" bIns="34290" rtlCol="0" anchor="ctr">
            <a:noAutofit/>
          </a:bodyPr>
          <a:lstStyle/>
          <a:p>
            <a:r>
              <a:rPr lang="en-US" dirty="0">
                <a:solidFill>
                  <a:schemeClr val="tx1">
                    <a:lumMod val="85000"/>
                    <a:lumOff val="15000"/>
                  </a:schemeClr>
                </a:solidFill>
              </a:rPr>
              <a:t>PROLONG </a:t>
            </a:r>
            <a:r>
              <a:rPr lang="en-US" dirty="0">
                <a:solidFill>
                  <a:srgbClr val="FFC000"/>
                </a:solidFill>
              </a:rPr>
              <a:t>POSITIVE</a:t>
            </a:r>
            <a:r>
              <a:rPr lang="en-US" dirty="0">
                <a:solidFill>
                  <a:schemeClr val="tx1">
                    <a:lumMod val="85000"/>
                    <a:lumOff val="15000"/>
                  </a:schemeClr>
                </a:solidFill>
              </a:rPr>
              <a:t> EMOTIONS</a:t>
            </a:r>
          </a:p>
        </p:txBody>
      </p:sp>
      <p:pic>
        <p:nvPicPr>
          <p:cNvPr id="11" name="Picture 4" descr="https://dl.boxcloud.com/api/2.0/internal_files/185727825017/versions/196829659513/representations/jpg_paged_2048x2048/content/1.jpg?access_token=1!6i2da4g19b_o8J5z_TNKcMG_KBzeAiKRcH9dUpG-DPuKYZCRnx2Ik4Jt8-EVpVKE68bJGrbGT2c1drusKRtyNp7iUvORDdDJ_uBIKepiL_oXFcsZ6-hVmlYQmS9G7WsdjQIMMgMV_b_azE59I7fSGAxHXVYCuo_RFrCjgm06RhApdHdU3URqTbUoVFMQZAUHrBySUDx7dDOZ5pV5laz13aU_XyRMHvWufOJzdEzulacmqp4U06dLZjLKpzUEk12sgPVb9k2xeKl_ZCH4d9EQSivCNKViPK02OdYbxIVuk4Cqe0VZUHHgJ1QRke1KblIbctZ3XrJ6PFAPv7ppekue-5zzWO-7uVvyww3-pMyY4uThcNdGABOY65jZANxanIYkP3x1EtyYaZd5PtZHdKM.&amp;box_client_name=box-content-preview&amp;box_client_version=1.42.0">
            <a:extLst>
              <a:ext uri="{FF2B5EF4-FFF2-40B4-BE49-F238E27FC236}">
                <a16:creationId xmlns:a16="http://schemas.microsoft.com/office/drawing/2014/main" id="{ED0540F1-1B3D-43DC-AE16-BA1FF951887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37120" y="926296"/>
            <a:ext cx="1513701" cy="15137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B6A4856-574E-4229-9DFD-ACB5379548B2}"/>
              </a:ext>
            </a:extLst>
          </p:cNvPr>
          <p:cNvSpPr txBox="1"/>
          <p:nvPr/>
        </p:nvSpPr>
        <p:spPr>
          <a:xfrm>
            <a:off x="5037119" y="2774911"/>
            <a:ext cx="1513701" cy="738664"/>
          </a:xfrm>
          <a:prstGeom prst="rect">
            <a:avLst/>
          </a:prstGeom>
          <a:noFill/>
        </p:spPr>
        <p:txBody>
          <a:bodyPr wrap="square" rtlCol="0">
            <a:spAutoFit/>
          </a:bodyPr>
          <a:lstStyle/>
          <a:p>
            <a:pPr algn="ctr" defTabSz="685800">
              <a:defRPr/>
            </a:pPr>
            <a:r>
              <a:rPr lang="en-AU" sz="1050" dirty="0">
                <a:solidFill>
                  <a:srgbClr val="000000"/>
                </a:solidFill>
                <a:latin typeface="Arial" panose="020B0604020202020204"/>
                <a:ea typeface="Lato" charset="0"/>
                <a:cs typeface="Lato" charset="0"/>
              </a:rPr>
              <a:t>Self reflection</a:t>
            </a:r>
          </a:p>
          <a:p>
            <a:pPr algn="ctr" defTabSz="685800">
              <a:defRPr/>
            </a:pPr>
            <a:r>
              <a:rPr lang="en-AU" sz="1050" dirty="0">
                <a:solidFill>
                  <a:srgbClr val="000000"/>
                </a:solidFill>
                <a:latin typeface="Arial" panose="020B0604020202020204"/>
                <a:ea typeface="Lato" charset="0"/>
                <a:cs typeface="Lato" charset="0"/>
              </a:rPr>
              <a:t>Reframing </a:t>
            </a:r>
          </a:p>
          <a:p>
            <a:pPr algn="ctr" defTabSz="685800">
              <a:defRPr/>
            </a:pPr>
            <a:r>
              <a:rPr lang="en-AU" sz="1050" dirty="0">
                <a:solidFill>
                  <a:srgbClr val="000000"/>
                </a:solidFill>
                <a:latin typeface="Arial" panose="020B0604020202020204"/>
                <a:ea typeface="Lato" charset="0"/>
                <a:cs typeface="Lato" charset="0"/>
              </a:rPr>
              <a:t>Change perspective</a:t>
            </a:r>
          </a:p>
          <a:p>
            <a:pPr algn="ctr" defTabSz="685800">
              <a:defRPr/>
            </a:pPr>
            <a:r>
              <a:rPr lang="en-AU" sz="1050" dirty="0">
                <a:solidFill>
                  <a:srgbClr val="000000"/>
                </a:solidFill>
                <a:latin typeface="Arial" panose="020B0604020202020204"/>
                <a:ea typeface="Lato" charset="0"/>
                <a:cs typeface="Lato" charset="0"/>
              </a:rPr>
              <a:t>Acknowledge emotion   </a:t>
            </a:r>
          </a:p>
        </p:txBody>
      </p:sp>
      <p:sp>
        <p:nvSpPr>
          <p:cNvPr id="13" name="TextBox 12">
            <a:extLst>
              <a:ext uri="{FF2B5EF4-FFF2-40B4-BE49-F238E27FC236}">
                <a16:creationId xmlns:a16="http://schemas.microsoft.com/office/drawing/2014/main" id="{8BF94B3D-F2E4-4828-B7AE-DA3371ADB592}"/>
              </a:ext>
            </a:extLst>
          </p:cNvPr>
          <p:cNvSpPr txBox="1"/>
          <p:nvPr/>
        </p:nvSpPr>
        <p:spPr>
          <a:xfrm>
            <a:off x="5021591" y="2544078"/>
            <a:ext cx="1513701"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BRAIN</a:t>
            </a:r>
          </a:p>
        </p:txBody>
      </p:sp>
    </p:spTree>
    <p:extLst>
      <p:ext uri="{BB962C8B-B14F-4D97-AF65-F5344CB8AC3E}">
        <p14:creationId xmlns:p14="http://schemas.microsoft.com/office/powerpoint/2010/main" val="7176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0B2369E-A8F4-1D40-AFFF-C8973A21C93E}"/>
              </a:ext>
            </a:extLst>
          </p:cNvPr>
          <p:cNvSpPr txBox="1"/>
          <p:nvPr/>
        </p:nvSpPr>
        <p:spPr>
          <a:xfrm>
            <a:off x="6224982" y="4135673"/>
            <a:ext cx="1508128"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ENVIRONMENT</a:t>
            </a:r>
          </a:p>
        </p:txBody>
      </p:sp>
      <p:pic>
        <p:nvPicPr>
          <p:cNvPr id="24" name="Picture 23">
            <a:extLst>
              <a:ext uri="{FF2B5EF4-FFF2-40B4-BE49-F238E27FC236}">
                <a16:creationId xmlns:a16="http://schemas.microsoft.com/office/drawing/2014/main" id="{968CC704-176D-3A4A-A04D-5CE2041DE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4983" y="2416988"/>
            <a:ext cx="1513700" cy="1513701"/>
          </a:xfrm>
          <a:prstGeom prst="ellipse">
            <a:avLst/>
          </a:prstGeom>
          <a:effectLst>
            <a:outerShdw blurRad="50800" dist="38100" dir="2700000" algn="tl" rotWithShape="0">
              <a:prstClr val="black">
                <a:alpha val="40000"/>
              </a:prstClr>
            </a:outerShdw>
          </a:effectLst>
        </p:spPr>
      </p:pic>
      <p:pic>
        <p:nvPicPr>
          <p:cNvPr id="25" name="Picture 4" descr="https://dl.boxcloud.com/api/2.0/internal_files/185727825017/versions/196829659513/representations/jpg_paged_2048x2048/content/1.jpg?access_token=1!6i2da4g19b_o8J5z_TNKcMG_KBzeAiKRcH9dUpG-DPuKYZCRnx2Ik4Jt8-EVpVKE68bJGrbGT2c1drusKRtyNp7iUvORDdDJ_uBIKepiL_oXFcsZ6-hVmlYQmS9G7WsdjQIMMgMV_b_azE59I7fSGAxHXVYCuo_RFrCjgm06RhApdHdU3URqTbUoVFMQZAUHrBySUDx7dDOZ5pV5laz13aU_XyRMHvWufOJzdEzulacmqp4U06dLZjLKpzUEk12sgPVb9k2xeKl_ZCH4d9EQSivCNKViPK02OdYbxIVuk4Cqe0VZUHHgJ1QRke1KblIbctZ3XrJ6PFAPv7ppekue-5zzWO-7uVvyww3-pMyY4uThcNdGABOY65jZANxanIYkP3x1EtyYaZd5PtZHdKM.&amp;box_client_name=box-content-preview&amp;box_client_version=1.42.0">
            <a:extLst>
              <a:ext uri="{FF2B5EF4-FFF2-40B4-BE49-F238E27FC236}">
                <a16:creationId xmlns:a16="http://schemas.microsoft.com/office/drawing/2014/main" id="{8AE78D49-BC42-CB4D-BE43-31C5D4ABD42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09650" y="2419503"/>
            <a:ext cx="1513701" cy="15137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5D01F29-CD52-CF48-897D-57E7005C7708}"/>
              </a:ext>
            </a:extLst>
          </p:cNvPr>
          <p:cNvSpPr txBox="1"/>
          <p:nvPr/>
        </p:nvSpPr>
        <p:spPr>
          <a:xfrm>
            <a:off x="1009650" y="4139451"/>
            <a:ext cx="1513701"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BRAIN</a:t>
            </a:r>
          </a:p>
        </p:txBody>
      </p:sp>
      <p:pic>
        <p:nvPicPr>
          <p:cNvPr id="43" name="Picture 42">
            <a:extLst>
              <a:ext uri="{FF2B5EF4-FFF2-40B4-BE49-F238E27FC236}">
                <a16:creationId xmlns:a16="http://schemas.microsoft.com/office/drawing/2014/main" id="{EC7FD055-59ED-1047-94D3-8037A73C3E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8095" y="2419501"/>
            <a:ext cx="1513700" cy="1539848"/>
          </a:xfrm>
          <a:prstGeom prst="ellipse">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58C83FEA-6C98-404A-B8B8-DFC3F3AB3745}"/>
              </a:ext>
            </a:extLst>
          </p:cNvPr>
          <p:cNvSpPr txBox="1"/>
          <p:nvPr/>
        </p:nvSpPr>
        <p:spPr>
          <a:xfrm>
            <a:off x="2748095" y="4129884"/>
            <a:ext cx="1513701"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PHYSICAL</a:t>
            </a:r>
          </a:p>
        </p:txBody>
      </p:sp>
      <p:pic>
        <p:nvPicPr>
          <p:cNvPr id="45" name="Picture 44">
            <a:extLst>
              <a:ext uri="{FF2B5EF4-FFF2-40B4-BE49-F238E27FC236}">
                <a16:creationId xmlns:a16="http://schemas.microsoft.com/office/drawing/2014/main" id="{FA406063-E646-3349-A83C-29E5CDC211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6539" y="2416988"/>
            <a:ext cx="1513700" cy="1513701"/>
          </a:xfrm>
          <a:prstGeom prst="ellipse">
            <a:avLst/>
          </a:prstGeom>
          <a:effectLst>
            <a:outerShdw blurRad="50800" dist="38100" dir="2700000" algn="tl" rotWithShape="0">
              <a:prstClr val="black">
                <a:alpha val="40000"/>
              </a:prstClr>
            </a:outerShdw>
          </a:effectLst>
        </p:spPr>
      </p:pic>
      <p:sp>
        <p:nvSpPr>
          <p:cNvPr id="46" name="TextBox 45">
            <a:extLst>
              <a:ext uri="{FF2B5EF4-FFF2-40B4-BE49-F238E27FC236}">
                <a16:creationId xmlns:a16="http://schemas.microsoft.com/office/drawing/2014/main" id="{83F18EF2-0E30-DD4E-9533-63F785EEF07E}"/>
              </a:ext>
            </a:extLst>
          </p:cNvPr>
          <p:cNvSpPr txBox="1"/>
          <p:nvPr/>
        </p:nvSpPr>
        <p:spPr>
          <a:xfrm>
            <a:off x="4453581" y="4135673"/>
            <a:ext cx="1550742" cy="253916"/>
          </a:xfrm>
          <a:prstGeom prst="rect">
            <a:avLst/>
          </a:prstGeom>
          <a:noFill/>
        </p:spPr>
        <p:txBody>
          <a:bodyPr wrap="square" rtlCol="0">
            <a:spAutoFit/>
          </a:bodyPr>
          <a:lstStyle/>
          <a:p>
            <a:pPr algn="ctr" defTabSz="685800">
              <a:defRPr/>
            </a:pPr>
            <a:r>
              <a:rPr lang="en-AU" sz="1050" b="1" dirty="0">
                <a:solidFill>
                  <a:srgbClr val="000000"/>
                </a:solidFill>
                <a:latin typeface="Arial" panose="020B0604020202020204"/>
                <a:ea typeface="Lato" charset="0"/>
                <a:cs typeface="Lato" charset="0"/>
              </a:rPr>
              <a:t>RELATIONSHIPS</a:t>
            </a:r>
          </a:p>
        </p:txBody>
      </p:sp>
      <p:sp>
        <p:nvSpPr>
          <p:cNvPr id="3" name="Title 2">
            <a:extLst>
              <a:ext uri="{FF2B5EF4-FFF2-40B4-BE49-F238E27FC236}">
                <a16:creationId xmlns:a16="http://schemas.microsoft.com/office/drawing/2014/main" id="{3D80BF3D-5783-42B5-8FDA-B77414D23E2A}"/>
              </a:ext>
            </a:extLst>
          </p:cNvPr>
          <p:cNvSpPr>
            <a:spLocks noGrp="1"/>
          </p:cNvSpPr>
          <p:nvPr>
            <p:ph type="title"/>
          </p:nvPr>
        </p:nvSpPr>
        <p:spPr>
          <a:xfrm>
            <a:off x="453081" y="584045"/>
            <a:ext cx="4000500" cy="397476"/>
          </a:xfrm>
        </p:spPr>
        <p:txBody>
          <a:bodyPr/>
          <a:lstStyle/>
          <a:p>
            <a:r>
              <a:rPr lang="en-AU" dirty="0">
                <a:solidFill>
                  <a:schemeClr val="accent1"/>
                </a:solidFill>
              </a:rPr>
              <a:t>MANAGE</a:t>
            </a:r>
            <a:r>
              <a:rPr lang="en-AU" dirty="0"/>
              <a:t> YOUR EMOTIONS</a:t>
            </a:r>
          </a:p>
        </p:txBody>
      </p:sp>
      <p:sp>
        <p:nvSpPr>
          <p:cNvPr id="5" name="Rectangle 4">
            <a:extLst>
              <a:ext uri="{FF2B5EF4-FFF2-40B4-BE49-F238E27FC236}">
                <a16:creationId xmlns:a16="http://schemas.microsoft.com/office/drawing/2014/main" id="{655494A3-DDF7-4429-BFA9-180BAD5CC237}"/>
              </a:ext>
            </a:extLst>
          </p:cNvPr>
          <p:cNvSpPr/>
          <p:nvPr/>
        </p:nvSpPr>
        <p:spPr>
          <a:xfrm>
            <a:off x="453081" y="1044444"/>
            <a:ext cx="8255491" cy="946413"/>
          </a:xfrm>
          <a:prstGeom prst="rect">
            <a:avLst/>
          </a:prstGeom>
        </p:spPr>
        <p:txBody>
          <a:bodyPr wrap="square">
            <a:spAutoFit/>
          </a:bodyPr>
          <a:lstStyle/>
          <a:p>
            <a:pPr defTabSz="685800">
              <a:spcBef>
                <a:spcPts val="169"/>
              </a:spcBef>
              <a:spcAft>
                <a:spcPts val="675"/>
              </a:spcAft>
              <a:defRPr/>
            </a:pPr>
            <a:r>
              <a:rPr lang="en-AU" sz="1350" dirty="0">
                <a:solidFill>
                  <a:srgbClr val="000000"/>
                </a:solidFill>
                <a:latin typeface="Arial" panose="020B0604020202020204" pitchFamily="34" charset="0"/>
                <a:ea typeface="Lato Semibold" charset="0"/>
                <a:cs typeface="Arial" panose="020B0604020202020204" pitchFamily="34" charset="0"/>
              </a:rPr>
              <a:t>What strategies do you use to: </a:t>
            </a:r>
          </a:p>
          <a:p>
            <a:pPr defTabSz="685800">
              <a:spcBef>
                <a:spcPts val="169"/>
              </a:spcBef>
              <a:spcAft>
                <a:spcPts val="675"/>
              </a:spcAft>
              <a:defRPr/>
            </a:pPr>
            <a:r>
              <a:rPr lang="en-AU" sz="1350" b="1" i="1" dirty="0">
                <a:solidFill>
                  <a:srgbClr val="FFC000"/>
                </a:solidFill>
                <a:latin typeface="Arial" panose="020B0604020202020204" pitchFamily="34" charset="0"/>
                <a:ea typeface="Lato Semibold" charset="0"/>
                <a:cs typeface="Arial" panose="020B0604020202020204" pitchFamily="34" charset="0"/>
              </a:rPr>
              <a:t>increase </a:t>
            </a:r>
            <a:r>
              <a:rPr lang="en-AU" sz="1350" dirty="0">
                <a:solidFill>
                  <a:srgbClr val="000000"/>
                </a:solidFill>
                <a:latin typeface="Arial" panose="020B0604020202020204" pitchFamily="34" charset="0"/>
                <a:ea typeface="Lato Semibold" charset="0"/>
                <a:cs typeface="Arial" panose="020B0604020202020204" pitchFamily="34" charset="0"/>
              </a:rPr>
              <a:t>the frequency, intensity and duration of </a:t>
            </a:r>
            <a:r>
              <a:rPr lang="en-AU" sz="1350" b="1" dirty="0">
                <a:solidFill>
                  <a:srgbClr val="FFC000"/>
                </a:solidFill>
                <a:latin typeface="Arial" panose="020B0604020202020204" pitchFamily="34" charset="0"/>
                <a:ea typeface="Lato Semibold" charset="0"/>
                <a:cs typeface="Arial" panose="020B0604020202020204" pitchFamily="34" charset="0"/>
              </a:rPr>
              <a:t>positive</a:t>
            </a:r>
            <a:r>
              <a:rPr lang="en-AU" sz="1350" dirty="0">
                <a:solidFill>
                  <a:srgbClr val="000000"/>
                </a:solidFill>
                <a:latin typeface="Arial" panose="020B0604020202020204" pitchFamily="34" charset="0"/>
                <a:ea typeface="Lato Semibold" charset="0"/>
                <a:cs typeface="Arial" panose="020B0604020202020204" pitchFamily="34" charset="0"/>
              </a:rPr>
              <a:t> emotions?  </a:t>
            </a:r>
          </a:p>
          <a:p>
            <a:pPr defTabSz="685800">
              <a:spcBef>
                <a:spcPts val="169"/>
              </a:spcBef>
              <a:spcAft>
                <a:spcPts val="675"/>
              </a:spcAft>
              <a:defRPr/>
            </a:pPr>
            <a:r>
              <a:rPr lang="en-AU" sz="1350" b="1" i="1" dirty="0">
                <a:solidFill>
                  <a:srgbClr val="EA0028"/>
                </a:solidFill>
                <a:latin typeface="Arial" panose="020B0604020202020204" pitchFamily="34" charset="0"/>
                <a:ea typeface="Lato Semibold" charset="0"/>
                <a:cs typeface="Arial" panose="020B0604020202020204" pitchFamily="34" charset="0"/>
              </a:rPr>
              <a:t>decrease</a:t>
            </a:r>
            <a:r>
              <a:rPr lang="en-AU" sz="1350" dirty="0">
                <a:solidFill>
                  <a:srgbClr val="000000"/>
                </a:solidFill>
                <a:latin typeface="Arial" panose="020B0604020202020204" pitchFamily="34" charset="0"/>
                <a:ea typeface="Lato Semibold" charset="0"/>
                <a:cs typeface="Arial" panose="020B0604020202020204" pitchFamily="34" charset="0"/>
              </a:rPr>
              <a:t> the frequency, intensity and duration of </a:t>
            </a:r>
            <a:r>
              <a:rPr lang="en-AU" sz="1350" b="1" dirty="0">
                <a:solidFill>
                  <a:srgbClr val="EA0028"/>
                </a:solidFill>
                <a:latin typeface="Arial" panose="020B0604020202020204" pitchFamily="34" charset="0"/>
                <a:ea typeface="Lato Semibold" charset="0"/>
                <a:cs typeface="Arial" panose="020B0604020202020204" pitchFamily="34" charset="0"/>
              </a:rPr>
              <a:t>negative</a:t>
            </a:r>
            <a:r>
              <a:rPr lang="en-AU" sz="1350" dirty="0">
                <a:solidFill>
                  <a:srgbClr val="000000"/>
                </a:solidFill>
                <a:latin typeface="Arial" panose="020B0604020202020204" pitchFamily="34" charset="0"/>
                <a:ea typeface="Lato Semibold" charset="0"/>
                <a:cs typeface="Arial" panose="020B0604020202020204" pitchFamily="34" charset="0"/>
              </a:rPr>
              <a:t> emotions?  </a:t>
            </a:r>
          </a:p>
        </p:txBody>
      </p:sp>
    </p:spTree>
    <p:extLst>
      <p:ext uri="{BB962C8B-B14F-4D97-AF65-F5344CB8AC3E}">
        <p14:creationId xmlns:p14="http://schemas.microsoft.com/office/powerpoint/2010/main" val="11010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 love you Sticker by Giobi">
            <a:extLst>
              <a:ext uri="{FF2B5EF4-FFF2-40B4-BE49-F238E27FC236}">
                <a16:creationId xmlns:a16="http://schemas.microsoft.com/office/drawing/2014/main" id="{E1BFBAA0-96AD-4A4A-9CBF-F16BFBCD9D46}"/>
              </a:ext>
            </a:extLst>
          </p:cNvPr>
          <p:cNvPicPr>
            <a:picLocks noChangeAspect="1" noChangeArrowheads="1" noCrop="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2685" y="1645568"/>
            <a:ext cx="2153830" cy="16781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2C450934-2B84-4E15-A24C-FE28AC44DCB5}"/>
              </a:ext>
            </a:extLst>
          </p:cNvPr>
          <p:cNvGraphicFramePr>
            <a:graphicFrameLocks noGrp="1"/>
          </p:cNvGraphicFramePr>
          <p:nvPr>
            <p:extLst/>
          </p:nvPr>
        </p:nvGraphicFramePr>
        <p:xfrm>
          <a:off x="7029449" y="4189095"/>
          <a:ext cx="1781175" cy="973456"/>
        </p:xfrm>
        <a:graphic>
          <a:graphicData uri="http://schemas.openxmlformats.org/drawingml/2006/table">
            <a:tbl>
              <a:tblPr firstRow="1" firstCol="1" bandRow="1"/>
              <a:tblGrid>
                <a:gridCol w="1781175">
                  <a:extLst>
                    <a:ext uri="{9D8B030D-6E8A-4147-A177-3AD203B41FA5}">
                      <a16:colId xmlns:a16="http://schemas.microsoft.com/office/drawing/2014/main" val="4072309756"/>
                    </a:ext>
                  </a:extLst>
                </a:gridCol>
              </a:tblGrid>
              <a:tr h="437198">
                <a:tc>
                  <a:txBody>
                    <a:bodyPr/>
                    <a:lstStyle/>
                    <a:p>
                      <a:r>
                        <a:rPr lang="en-AU" sz="1200" b="1" cap="all" dirty="0">
                          <a:effectLst/>
                          <a:latin typeface="+mn-lt"/>
                          <a:ea typeface="Calibri" panose="020F0502020204030204" pitchFamily="34" charset="0"/>
                        </a:rPr>
                        <a:t>Snow Chen</a:t>
                      </a:r>
                      <a:r>
                        <a:rPr lang="en-AU" sz="800" b="1" dirty="0">
                          <a:effectLst/>
                          <a:latin typeface="+mn-lt"/>
                          <a:ea typeface="Calibri" panose="020F0502020204030204" pitchFamily="34" charset="0"/>
                        </a:rPr>
                        <a:t>           </a:t>
                      </a:r>
                      <a:br>
                        <a:rPr lang="en-AU" sz="800" dirty="0">
                          <a:effectLst/>
                          <a:latin typeface="+mn-lt"/>
                          <a:ea typeface="Calibri" panose="020F0502020204030204" pitchFamily="34" charset="0"/>
                        </a:rPr>
                      </a:br>
                      <a:r>
                        <a:rPr lang="en-AU" sz="800" dirty="0">
                          <a:effectLst/>
                          <a:latin typeface="+mn-lt"/>
                          <a:ea typeface="Calibri" panose="020F0502020204030204" pitchFamily="34" charset="0"/>
                        </a:rPr>
                        <a:t>Senior Consulting Psychologist          </a:t>
                      </a:r>
                      <a:br>
                        <a:rPr lang="en-AU" sz="800" dirty="0">
                          <a:effectLst/>
                          <a:latin typeface="+mn-lt"/>
                          <a:ea typeface="Calibri" panose="020F0502020204030204" pitchFamily="34" charset="0"/>
                        </a:rPr>
                      </a:br>
                      <a:endParaRPr lang="en-AU" sz="800" dirty="0">
                        <a:effectLst/>
                        <a:latin typeface="+mn-lt"/>
                        <a:ea typeface="Calibri" panose="020F0502020204030204" pitchFamily="34" charset="0"/>
                      </a:endParaRPr>
                    </a:p>
                  </a:txBody>
                  <a:tcPr marL="7144" marR="7144" marT="7144" marB="7144" anchor="ctr">
                    <a:lnL>
                      <a:noFill/>
                    </a:lnL>
                    <a:lnR>
                      <a:noFill/>
                    </a:lnR>
                    <a:lnT>
                      <a:noFill/>
                    </a:lnT>
                    <a:lnB>
                      <a:noFill/>
                    </a:lnB>
                  </a:tcPr>
                </a:tc>
                <a:extLst>
                  <a:ext uri="{0D108BD9-81ED-4DB2-BD59-A6C34878D82A}">
                    <a16:rowId xmlns:a16="http://schemas.microsoft.com/office/drawing/2014/main" val="706211034"/>
                  </a:ext>
                </a:extLst>
              </a:tr>
              <a:tr h="517208">
                <a:tc>
                  <a:txBody>
                    <a:bodyPr/>
                    <a:lstStyle/>
                    <a:p>
                      <a:br>
                        <a:rPr lang="en-AU" sz="800" dirty="0">
                          <a:effectLst/>
                          <a:latin typeface="+mn-lt"/>
                          <a:ea typeface="Times New Roman" panose="02020603050405020304" pitchFamily="18" charset="0"/>
                        </a:rPr>
                      </a:br>
                      <a:r>
                        <a:rPr lang="en-AU" sz="800" u="sng" dirty="0">
                          <a:solidFill>
                            <a:srgbClr val="0563C1"/>
                          </a:solidFill>
                          <a:effectLst/>
                          <a:latin typeface="+mn-lt"/>
                          <a:ea typeface="Times New Roman" panose="02020603050405020304" pitchFamily="18" charset="0"/>
                        </a:rPr>
                        <a:t>Snow.Chen@revelian.com</a:t>
                      </a:r>
                      <a:br>
                        <a:rPr lang="en-AU" sz="800" u="sng" dirty="0">
                          <a:solidFill>
                            <a:srgbClr val="0563C1"/>
                          </a:solidFill>
                          <a:effectLst/>
                          <a:latin typeface="+mn-lt"/>
                          <a:ea typeface="Times New Roman" panose="02020603050405020304" pitchFamily="18" charset="0"/>
                        </a:rPr>
                      </a:br>
                      <a:endParaRPr lang="en-AU" sz="1800" dirty="0">
                        <a:latin typeface="+mn-lt"/>
                      </a:endParaRPr>
                    </a:p>
                  </a:txBody>
                  <a:tcPr marL="7144" marR="7144" marT="7144" marB="7144" anchor="ctr">
                    <a:lnL>
                      <a:noFill/>
                    </a:lnL>
                    <a:lnR>
                      <a:noFill/>
                    </a:lnR>
                    <a:lnT>
                      <a:noFill/>
                    </a:lnT>
                    <a:lnB>
                      <a:noFill/>
                    </a:lnB>
                  </a:tcPr>
                </a:tc>
                <a:extLst>
                  <a:ext uri="{0D108BD9-81ED-4DB2-BD59-A6C34878D82A}">
                    <a16:rowId xmlns:a16="http://schemas.microsoft.com/office/drawing/2014/main" val="2110088141"/>
                  </a:ext>
                </a:extLst>
              </a:tr>
            </a:tbl>
          </a:graphicData>
        </a:graphic>
      </p:graphicFrame>
      <p:pic>
        <p:nvPicPr>
          <p:cNvPr id="17411" name="Picture 3">
            <a:extLst>
              <a:ext uri="{FF2B5EF4-FFF2-40B4-BE49-F238E27FC236}">
                <a16:creationId xmlns:a16="http://schemas.microsoft.com/office/drawing/2014/main" id="{F148B227-1B2E-4875-8D1F-A07EC7128863}"/>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029450" y="4523679"/>
            <a:ext cx="1323976" cy="3428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Id1">
            <a:extLst>
              <a:ext uri="{FF2B5EF4-FFF2-40B4-BE49-F238E27FC236}">
                <a16:creationId xmlns:a16="http://schemas.microsoft.com/office/drawing/2014/main" id="{C975DB77-05AF-439D-9751-2D4EF74DD14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pic>
        <p:nvPicPr>
          <p:cNvPr id="17409" name="Picture 1" descr="rId1">
            <a:extLst>
              <a:ext uri="{FF2B5EF4-FFF2-40B4-BE49-F238E27FC236}">
                <a16:creationId xmlns:a16="http://schemas.microsoft.com/office/drawing/2014/main" id="{74DD8CA5-C9ED-4863-8D90-EA6045F9322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31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DBADF23-0F77-4764-A534-72391EF310DA}"/>
              </a:ext>
            </a:extLst>
          </p:cNvPr>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t="17293" b="17293"/>
          <a:stretch>
            <a:fillRect/>
          </a:stretch>
        </p:blipFill>
        <p:spPr>
          <a:xfrm>
            <a:off x="287339" y="304299"/>
            <a:ext cx="8569324" cy="3736800"/>
          </a:xfrm>
        </p:spPr>
      </p:pic>
      <p:sp>
        <p:nvSpPr>
          <p:cNvPr id="13" name="Rectangle 12">
            <a:extLst>
              <a:ext uri="{FF2B5EF4-FFF2-40B4-BE49-F238E27FC236}">
                <a16:creationId xmlns:a16="http://schemas.microsoft.com/office/drawing/2014/main" id="{0CDE4610-8893-4726-897E-727B56F3348D}"/>
              </a:ext>
            </a:extLst>
          </p:cNvPr>
          <p:cNvSpPr/>
          <p:nvPr/>
        </p:nvSpPr>
        <p:spPr>
          <a:xfrm>
            <a:off x="197884" y="304299"/>
            <a:ext cx="8569326" cy="3736800"/>
          </a:xfrm>
          <a:prstGeom prst="rect">
            <a:avLst/>
          </a:prstGeom>
          <a:gradFill flip="none" rotWithShape="1">
            <a:gsLst>
              <a:gs pos="37000">
                <a:srgbClr val="A5A5A6">
                  <a:alpha val="50000"/>
                </a:srgbClr>
              </a:gs>
              <a:gs pos="0">
                <a:schemeClr val="bg1">
                  <a:alpha val="0"/>
                </a:schemeClr>
              </a:gs>
              <a:gs pos="100000">
                <a:schemeClr val="tx2">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NZ">
              <a:solidFill>
                <a:srgbClr val="FFFFFF"/>
              </a:solidFill>
              <a:latin typeface="Times New Roman"/>
            </a:endParaRPr>
          </a:p>
        </p:txBody>
      </p:sp>
      <p:sp>
        <p:nvSpPr>
          <p:cNvPr id="5" name="Title 4">
            <a:extLst>
              <a:ext uri="{FF2B5EF4-FFF2-40B4-BE49-F238E27FC236}">
                <a16:creationId xmlns:a16="http://schemas.microsoft.com/office/drawing/2014/main" id="{66A27AF9-CD65-4367-8F39-A85C0A9AE9FA}"/>
              </a:ext>
            </a:extLst>
          </p:cNvPr>
          <p:cNvSpPr>
            <a:spLocks noGrp="1"/>
          </p:cNvSpPr>
          <p:nvPr>
            <p:ph type="title"/>
          </p:nvPr>
        </p:nvSpPr>
        <p:spPr>
          <a:xfrm>
            <a:off x="3163331" y="658650"/>
            <a:ext cx="5404411" cy="720000"/>
          </a:xfrm>
        </p:spPr>
        <p:txBody>
          <a:bodyPr/>
          <a:lstStyle/>
          <a:p>
            <a:r>
              <a:rPr lang="en-NZ" dirty="0"/>
              <a:t>Breakout Session</a:t>
            </a:r>
          </a:p>
        </p:txBody>
      </p:sp>
    </p:spTree>
    <p:extLst>
      <p:ext uri="{BB962C8B-B14F-4D97-AF65-F5344CB8AC3E}">
        <p14:creationId xmlns:p14="http://schemas.microsoft.com/office/powerpoint/2010/main" val="111580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Freeform: Shape 18">
            <a:extLst>
              <a:ext uri="{FF2B5EF4-FFF2-40B4-BE49-F238E27FC236}">
                <a16:creationId xmlns:a16="http://schemas.microsoft.com/office/drawing/2014/main" id="{9903F35F-971C-455E-A8E1-D6B34D9EC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7142"/>
            <a:ext cx="7543800" cy="5150641"/>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FA62AE0B-31FB-41D5-A233-3C6DCDF2EA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4A0F0EDD-0C18-4DC7-A0B1-4EF2CE9EF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39800"/>
            <a:ext cx="0" cy="315806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8" descr="Image result for positive mindset in the face of adversity">
            <a:extLst>
              <a:ext uri="{FF2B5EF4-FFF2-40B4-BE49-F238E27FC236}">
                <a16:creationId xmlns:a16="http://schemas.microsoft.com/office/drawing/2014/main" id="{C609A173-535C-43D4-8B61-D5B55197148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7513" b="14976"/>
          <a:stretch/>
        </p:blipFill>
        <p:spPr bwMode="auto">
          <a:xfrm>
            <a:off x="1160921" y="1048407"/>
            <a:ext cx="3290428" cy="255044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rotWithShape="1">
          <a:blip r:embed="rId6"/>
          <a:srcRect l="12301" r="4461"/>
          <a:stretch/>
        </p:blipFill>
        <p:spPr>
          <a:xfrm>
            <a:off x="4692649" y="1143000"/>
            <a:ext cx="3482222" cy="2311357"/>
          </a:xfrm>
          <a:prstGeom prst="rect">
            <a:avLst/>
          </a:prstGeom>
        </p:spPr>
      </p:pic>
    </p:spTree>
    <p:extLst>
      <p:ext uri="{BB962C8B-B14F-4D97-AF65-F5344CB8AC3E}">
        <p14:creationId xmlns:p14="http://schemas.microsoft.com/office/powerpoint/2010/main" val="278593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938543CF-0A48-4E0C-89ED-2CDA774C62B4}"/>
              </a:ext>
            </a:extLst>
          </p:cNvPr>
          <p:cNvSpPr txBox="1"/>
          <p:nvPr/>
        </p:nvSpPr>
        <p:spPr>
          <a:xfrm>
            <a:off x="5628290" y="480623"/>
            <a:ext cx="3033112" cy="118039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cap="all" dirty="0">
                <a:latin typeface="+mj-lt"/>
                <a:ea typeface="+mj-ea"/>
                <a:cs typeface="+mj-cs"/>
              </a:rPr>
              <a:t>QUESTIONS?</a:t>
            </a:r>
          </a:p>
        </p:txBody>
      </p:sp>
      <p:pic>
        <p:nvPicPr>
          <p:cNvPr id="4" name="Picture 3"/>
          <p:cNvPicPr>
            <a:picLocks noChangeAspect="1"/>
          </p:cNvPicPr>
          <p:nvPr/>
        </p:nvPicPr>
        <p:blipFill>
          <a:blip r:embed="rId4"/>
          <a:stretch>
            <a:fillRect/>
          </a:stretch>
        </p:blipFill>
        <p:spPr>
          <a:xfrm>
            <a:off x="1351235" y="657807"/>
            <a:ext cx="3579876" cy="3788229"/>
          </a:xfrm>
          <a:prstGeom prst="rect">
            <a:avLst/>
          </a:prstGeom>
        </p:spPr>
      </p:pic>
      <p:sp>
        <p:nvSpPr>
          <p:cNvPr id="6" name="TextBox 5">
            <a:extLst>
              <a:ext uri="{FF2B5EF4-FFF2-40B4-BE49-F238E27FC236}">
                <a16:creationId xmlns:a16="http://schemas.microsoft.com/office/drawing/2014/main" id="{9C8A0DF1-BC3C-49EF-8079-90A2FFA33823}"/>
              </a:ext>
            </a:extLst>
          </p:cNvPr>
          <p:cNvSpPr txBox="1"/>
          <p:nvPr/>
        </p:nvSpPr>
        <p:spPr>
          <a:xfrm>
            <a:off x="5415455" y="1775319"/>
            <a:ext cx="3245947" cy="2910981"/>
          </a:xfrm>
          <a:prstGeom prst="rect">
            <a:avLst/>
          </a:prstGeom>
        </p:spPr>
        <p:txBody>
          <a:bodyPr vert="horz" lIns="91440" tIns="45720" rIns="91440" bIns="45720" rtlCol="0">
            <a:normAutofit/>
          </a:bodyPr>
          <a:lstStyle/>
          <a:p>
            <a:pPr algn="ctr" defTabSz="914400">
              <a:lnSpc>
                <a:spcPct val="120000"/>
              </a:lnSpc>
              <a:spcAft>
                <a:spcPts val="600"/>
              </a:spcAft>
              <a:buClr>
                <a:schemeClr val="tx1"/>
              </a:buClr>
            </a:pPr>
            <a:r>
              <a:rPr lang="en-US" sz="1700" cap="all" dirty="0"/>
              <a:t>No doubt you have some, ask these in the chat and we can follow them up or reach out on LinkedIn</a:t>
            </a:r>
          </a:p>
        </p:txBody>
      </p:sp>
    </p:spTree>
    <p:extLst>
      <p:ext uri="{BB962C8B-B14F-4D97-AF65-F5344CB8AC3E}">
        <p14:creationId xmlns:p14="http://schemas.microsoft.com/office/powerpoint/2010/main" val="295743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2DFF876-FAC9-4523-B66F-F08FB363C8DC}"/>
              </a:ext>
            </a:extLst>
          </p:cNvPr>
          <p:cNvSpPr>
            <a:spLocks noGrp="1"/>
          </p:cNvSpPr>
          <p:nvPr>
            <p:ph idx="1"/>
          </p:nvPr>
        </p:nvSpPr>
        <p:spPr>
          <a:xfrm>
            <a:off x="1358534" y="2833961"/>
            <a:ext cx="6426933" cy="1040798"/>
          </a:xfrm>
        </p:spPr>
        <p:txBody>
          <a:bodyPr/>
          <a:lstStyle/>
          <a:p>
            <a:pPr lvl="8"/>
            <a:r>
              <a:rPr lang="en-NZ" dirty="0"/>
              <a:t>This publication is intended to provide general information and is not intended to provide or substitute legal or professional advice. This publication has been prepared so that is current as at the date of writing. You should be aware that such information can rapidly become out of date. You should not act, or refrain from acting, or rely on any statement, view or opinion expressed in this publication. You should make and rely on your own inquiries in making any decisions or giving any advice. No warranty is given as to the correctness of the information contained in this publication, or of its suitability for use by you. To the fullest extent permitted by law, Chartered Accountants Australia and New Zealand (CA ANZ) is not liable for any statement or opinion, or for any error or omission contained in this publication and disclaims all warranties with regard to the information contained in it, including, without limitation, all implied warranties of merchantability and fitness for a particular purpose. CA ANZ is not liable for any direct, indirect, special or consequential losses or damages of any kind, or loss of profit, loss or corruption of data, business interruption or indirect costs, arising out of or in connection with the use of this publication or the information contained in it, whether such loss or damage arises in contract, negligence, tort, under statute, or otherwise. </a:t>
            </a:r>
          </a:p>
        </p:txBody>
      </p:sp>
    </p:spTree>
    <p:extLst>
      <p:ext uri="{BB962C8B-B14F-4D97-AF65-F5344CB8AC3E}">
        <p14:creationId xmlns:p14="http://schemas.microsoft.com/office/powerpoint/2010/main" val="283001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673808" y="946808"/>
            <a:ext cx="1793390" cy="1345043"/>
          </a:xfrm>
          <a:prstGeom prst="rect">
            <a:avLst/>
          </a:prstGeom>
        </p:spPr>
      </p:pic>
      <p:sp>
        <p:nvSpPr>
          <p:cNvPr id="2" name="Title 1"/>
          <p:cNvSpPr>
            <a:spLocks noGrp="1"/>
          </p:cNvSpPr>
          <p:nvPr>
            <p:ph type="title"/>
          </p:nvPr>
        </p:nvSpPr>
        <p:spPr>
          <a:xfrm rot="21061722">
            <a:off x="3648032" y="232632"/>
            <a:ext cx="4655304" cy="672882"/>
          </a:xfrm>
        </p:spPr>
        <p:txBody>
          <a:bodyPr/>
          <a:lstStyle/>
          <a:p>
            <a:r>
              <a:rPr lang="en-US" sz="3400" dirty="0"/>
              <a:t>My Cancer Journey</a:t>
            </a:r>
          </a:p>
        </p:txBody>
      </p:sp>
      <p:sp>
        <p:nvSpPr>
          <p:cNvPr id="10" name="Content Placeholder 2"/>
          <p:cNvSpPr>
            <a:spLocks noGrp="1"/>
          </p:cNvSpPr>
          <p:nvPr>
            <p:ph idx="1"/>
          </p:nvPr>
        </p:nvSpPr>
        <p:spPr>
          <a:xfrm>
            <a:off x="5319098" y="765918"/>
            <a:ext cx="1955196" cy="1295766"/>
          </a:xfrm>
        </p:spPr>
        <p:txBody>
          <a:bodyPr>
            <a:normAutofit fontScale="70000" lnSpcReduction="20000"/>
          </a:bodyPr>
          <a:lstStyle/>
          <a:p>
            <a:pPr marL="0" indent="0" algn="ctr">
              <a:buNone/>
            </a:pPr>
            <a:r>
              <a:rPr lang="en-US" sz="2000" dirty="0">
                <a:latin typeface="Arial"/>
                <a:cs typeface="Arial"/>
              </a:rPr>
              <a:t>From </a:t>
            </a:r>
          </a:p>
          <a:p>
            <a:pPr marL="0" indent="0" algn="ctr">
              <a:buNone/>
            </a:pPr>
            <a:r>
              <a:rPr lang="en-US" sz="2000" dirty="0">
                <a:latin typeface="Arial"/>
                <a:cs typeface="Arial"/>
              </a:rPr>
              <a:t>Diagnosis</a:t>
            </a:r>
          </a:p>
          <a:p>
            <a:pPr marL="0" indent="0" algn="ctr">
              <a:buNone/>
            </a:pPr>
            <a:r>
              <a:rPr lang="en-US" sz="2000" dirty="0">
                <a:latin typeface="Arial"/>
                <a:cs typeface="Arial"/>
              </a:rPr>
              <a:t>to </a:t>
            </a:r>
          </a:p>
          <a:p>
            <a:pPr marL="0" indent="0" algn="ctr">
              <a:buNone/>
            </a:pPr>
            <a:r>
              <a:rPr lang="en-US" sz="2000" dirty="0">
                <a:latin typeface="Arial"/>
                <a:cs typeface="Arial"/>
              </a:rPr>
              <a:t>Remission</a:t>
            </a:r>
            <a:endParaRPr lang="en-US" sz="2000" b="1" dirty="0">
              <a:latin typeface="Arial"/>
              <a:cs typeface="Arial"/>
            </a:endParaRPr>
          </a:p>
        </p:txBody>
      </p:sp>
      <p:pic>
        <p:nvPicPr>
          <p:cNvPr id="5" name="Picture 4" descr="IMG_2735.JPG"/>
          <p:cNvPicPr>
            <a:picLocks noChangeAspect="1"/>
          </p:cNvPicPr>
          <p:nvPr/>
        </p:nvPicPr>
        <p:blipFill rotWithShape="1">
          <a:blip r:embed="rId4" cstate="email">
            <a:extLst>
              <a:ext uri="{28A0092B-C50C-407E-A947-70E740481C1C}">
                <a14:useLocalDpi xmlns:a14="http://schemas.microsoft.com/office/drawing/2010/main" val="0"/>
              </a:ext>
            </a:extLst>
          </a:blip>
          <a:srcRect t="8844"/>
          <a:stretch/>
        </p:blipFill>
        <p:spPr>
          <a:xfrm>
            <a:off x="2539399" y="2567483"/>
            <a:ext cx="2268818" cy="2447958"/>
          </a:xfrm>
          <a:prstGeom prst="rect">
            <a:avLst/>
          </a:prstGeom>
        </p:spPr>
      </p:pic>
      <p:pic>
        <p:nvPicPr>
          <p:cNvPr id="6" name="Picture 5" descr="IMG_2844.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2996" y="58801"/>
            <a:ext cx="3500812" cy="2432792"/>
          </a:xfrm>
          <a:prstGeom prst="rect">
            <a:avLst/>
          </a:prstGeom>
        </p:spPr>
      </p:pic>
      <p:pic>
        <p:nvPicPr>
          <p:cNvPr id="7" name="Picture 6" descr="IMG_2898.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6418" y="2571750"/>
            <a:ext cx="2089871" cy="2443691"/>
          </a:xfrm>
          <a:prstGeom prst="rect">
            <a:avLst/>
          </a:prstGeom>
        </p:spPr>
      </p:pic>
      <p:pic>
        <p:nvPicPr>
          <p:cNvPr id="8" name="Picture 7" descr="IMG_3189.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5400000">
            <a:off x="5230697" y="2360647"/>
            <a:ext cx="3014031" cy="2416106"/>
          </a:xfrm>
          <a:prstGeom prst="rect">
            <a:avLst/>
          </a:prstGeom>
          <a:noFill/>
          <a:ln>
            <a:noFill/>
          </a:ln>
        </p:spPr>
      </p:pic>
      <p:pic>
        <p:nvPicPr>
          <p:cNvPr id="3" name="Picture 2" descr="CSA DD heart.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126194" y="604078"/>
            <a:ext cx="1838747" cy="1382540"/>
          </a:xfrm>
          <a:prstGeom prst="rect">
            <a:avLst/>
          </a:prstGeom>
        </p:spPr>
      </p:pic>
    </p:spTree>
    <p:extLst>
      <p:ext uri="{BB962C8B-B14F-4D97-AF65-F5344CB8AC3E}">
        <p14:creationId xmlns:p14="http://schemas.microsoft.com/office/powerpoint/2010/main" val="249230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3" b="15775"/>
          <a:stretch/>
        </p:blipFill>
        <p:spPr>
          <a:xfrm>
            <a:off x="-4552" y="2571750"/>
            <a:ext cx="4574266" cy="2571740"/>
          </a:xfrm>
          <a:prstGeom prst="rect">
            <a:avLst/>
          </a:prstGeom>
        </p:spPr>
      </p:pic>
      <p:pic>
        <p:nvPicPr>
          <p:cNvPr id="9" name="Picture 8" descr="Screen Shot 2019-02-24 at 9.19.19 pm.png">
            <a:extLst>
              <a:ext uri="{FF2B5EF4-FFF2-40B4-BE49-F238E27FC236}">
                <a16:creationId xmlns:a16="http://schemas.microsoft.com/office/drawing/2014/main" id="{B682EA52-5554-4240-930F-7BB4C0C9C62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4709" r="2" b="2"/>
          <a:stretch/>
        </p:blipFill>
        <p:spPr>
          <a:xfrm>
            <a:off x="4569714" y="10"/>
            <a:ext cx="4574286" cy="2571740"/>
          </a:xfrm>
          <a:prstGeom prst="rect">
            <a:avLst/>
          </a:prstGeom>
        </p:spPr>
      </p:pic>
      <p:pic>
        <p:nvPicPr>
          <p:cNvPr id="5" name="Picture 4" descr="Screen Shot 2018-07-09 at 8.56.03 pm.png"/>
          <p:cNvPicPr>
            <a:picLocks noChangeAspect="1"/>
          </p:cNvPicPr>
          <p:nvPr/>
        </p:nvPicPr>
        <p:blipFill rotWithShape="1">
          <a:blip r:embed="rId5">
            <a:extLst>
              <a:ext uri="{28A0092B-C50C-407E-A947-70E740481C1C}">
                <a14:useLocalDpi xmlns:a14="http://schemas.microsoft.com/office/drawing/2010/main" val="0"/>
              </a:ext>
            </a:extLst>
          </a:blip>
          <a:srcRect t="292" r="3" b="6007"/>
          <a:stretch/>
        </p:blipFill>
        <p:spPr>
          <a:xfrm>
            <a:off x="20" y="0"/>
            <a:ext cx="4574266" cy="2571750"/>
          </a:xfrm>
          <a:prstGeom prst="rect">
            <a:avLst/>
          </a:prstGeom>
        </p:spPr>
      </p:pic>
      <p:pic>
        <p:nvPicPr>
          <p:cNvPr id="4" name="Picture 3" descr="Screen Shot 2018-07-09 at 9.41.09 pm.png"/>
          <p:cNvPicPr>
            <a:picLocks noChangeAspect="1"/>
          </p:cNvPicPr>
          <p:nvPr/>
        </p:nvPicPr>
        <p:blipFill rotWithShape="1">
          <a:blip r:embed="rId6" cstate="email">
            <a:extLst>
              <a:ext uri="{28A0092B-C50C-407E-A947-70E740481C1C}">
                <a14:useLocalDpi xmlns:a14="http://schemas.microsoft.com/office/drawing/2010/main" val="0"/>
              </a:ext>
            </a:extLst>
          </a:blip>
          <a:srcRect r="1280" b="-4"/>
          <a:stretch/>
        </p:blipFill>
        <p:spPr>
          <a:xfrm>
            <a:off x="4569714" y="2571750"/>
            <a:ext cx="4574286" cy="2571750"/>
          </a:xfrm>
          <a:prstGeom prst="rect">
            <a:avLst/>
          </a:prstGeom>
        </p:spPr>
      </p:pic>
    </p:spTree>
    <p:extLst>
      <p:ext uri="{BB962C8B-B14F-4D97-AF65-F5344CB8AC3E}">
        <p14:creationId xmlns:p14="http://schemas.microsoft.com/office/powerpoint/2010/main" val="319888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man, holding&#10;&#10;Description automatically generated">
            <a:extLst>
              <a:ext uri="{FF2B5EF4-FFF2-40B4-BE49-F238E27FC236}">
                <a16:creationId xmlns:a16="http://schemas.microsoft.com/office/drawing/2014/main" id="{14DD125C-6376-4FA9-A07F-5CE587DE04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49"/>
          <a:stretch/>
        </p:blipFill>
        <p:spPr>
          <a:xfrm>
            <a:off x="0" y="1952960"/>
            <a:ext cx="4536765" cy="3018367"/>
          </a:xfrm>
          <a:prstGeom prst="rect">
            <a:avLst/>
          </a:prstGeom>
        </p:spPr>
      </p:pic>
      <p:sp>
        <p:nvSpPr>
          <p:cNvPr id="4" name="TextBox 3"/>
          <p:cNvSpPr txBox="1"/>
          <p:nvPr/>
        </p:nvSpPr>
        <p:spPr>
          <a:xfrm>
            <a:off x="0" y="67318"/>
            <a:ext cx="3665483" cy="553998"/>
          </a:xfrm>
          <a:prstGeom prst="rect">
            <a:avLst/>
          </a:prstGeom>
          <a:noFill/>
        </p:spPr>
        <p:txBody>
          <a:bodyPr wrap="square" rtlCol="0">
            <a:spAutoFit/>
          </a:bodyPr>
          <a:lstStyle/>
          <a:p>
            <a:pPr algn="ctr"/>
            <a:r>
              <a:rPr lang="en-US" sz="3000" dirty="0">
                <a:latin typeface="Century Gothic"/>
                <a:cs typeface="Century Gothic"/>
              </a:rPr>
              <a:t>From Cancer to… </a:t>
            </a:r>
          </a:p>
        </p:txBody>
      </p:sp>
      <p:sp>
        <p:nvSpPr>
          <p:cNvPr id="9" name="Content Placeholder 2"/>
          <p:cNvSpPr>
            <a:spLocks noGrp="1"/>
          </p:cNvSpPr>
          <p:nvPr>
            <p:ph idx="1"/>
          </p:nvPr>
        </p:nvSpPr>
        <p:spPr>
          <a:xfrm>
            <a:off x="4422228" y="172174"/>
            <a:ext cx="4658709" cy="1780786"/>
          </a:xfrm>
        </p:spPr>
        <p:txBody>
          <a:bodyPr>
            <a:normAutofit fontScale="92500" lnSpcReduction="20000"/>
          </a:bodyPr>
          <a:lstStyle/>
          <a:p>
            <a:pPr marL="0" indent="0" algn="ctr">
              <a:buNone/>
            </a:pPr>
            <a:r>
              <a:rPr lang="en-US" sz="1400" b="1" dirty="0">
                <a:latin typeface="Century Gothic"/>
                <a:cs typeface="Century Gothic"/>
              </a:rPr>
              <a:t>New Zealander Sir Edmond Hillary</a:t>
            </a:r>
          </a:p>
          <a:p>
            <a:pPr marL="0" indent="0" algn="ctr">
              <a:buNone/>
            </a:pPr>
            <a:r>
              <a:rPr lang="en-NZ" sz="1400" b="0" i="1" dirty="0">
                <a:latin typeface="Century Gothic"/>
              </a:rPr>
              <a:t>“It is not the mountain we conquer but ourselves.”</a:t>
            </a:r>
          </a:p>
          <a:p>
            <a:pPr marL="0" indent="0" algn="ctr">
              <a:buNone/>
            </a:pPr>
            <a:r>
              <a:rPr lang="en-NZ" sz="1400" b="0" i="1" dirty="0">
                <a:latin typeface="Century Gothic"/>
                <a:ea typeface="Times New Roman"/>
                <a:cs typeface="Century Gothic"/>
              </a:rPr>
              <a:t>“You don't have to be a fantastic hero to do    certain things - to compete. You can be just an ordinary chap, sufficiently motivated to reach challenging goals.”</a:t>
            </a:r>
            <a:endParaRPr lang="en-AU" sz="1400" b="0" dirty="0">
              <a:latin typeface="Century Gothic"/>
              <a:ea typeface="Calibri"/>
              <a:cs typeface="Century Gothic"/>
            </a:endParaRPr>
          </a:p>
          <a:p>
            <a:pPr marL="457200">
              <a:lnSpc>
                <a:spcPct val="90000"/>
              </a:lnSpc>
              <a:spcAft>
                <a:spcPts val="1000"/>
              </a:spcAft>
            </a:pPr>
            <a:endParaRPr lang="en-NZ" sz="1400" i="1" dirty="0">
              <a:latin typeface="Century Gothic"/>
              <a:ea typeface="Times New Roman"/>
              <a:cs typeface="Century Gothic"/>
            </a:endParaRPr>
          </a:p>
          <a:p>
            <a:endParaRPr lang="en-US" sz="1400" dirty="0">
              <a:latin typeface="Century Gothic"/>
              <a:cs typeface="Century Gothic"/>
            </a:endParaRPr>
          </a:p>
        </p:txBody>
      </p:sp>
      <p:pic>
        <p:nvPicPr>
          <p:cNvPr id="11" name="Picture 10" descr="A person holding a sign&#10;&#10;Description automatically generated">
            <a:extLst>
              <a:ext uri="{FF2B5EF4-FFF2-40B4-BE49-F238E27FC236}">
                <a16:creationId xmlns:a16="http://schemas.microsoft.com/office/drawing/2014/main" id="{215C706B-4A20-49F9-A2ED-7EA8C3E70C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2677" y="1952958"/>
            <a:ext cx="4528260" cy="3018368"/>
          </a:xfrm>
          <a:prstGeom prst="rect">
            <a:avLst/>
          </a:prstGeom>
        </p:spPr>
      </p:pic>
      <p:pic>
        <p:nvPicPr>
          <p:cNvPr id="13" name="Picture 12">
            <a:extLst>
              <a:ext uri="{FF2B5EF4-FFF2-40B4-BE49-F238E27FC236}">
                <a16:creationId xmlns:a16="http://schemas.microsoft.com/office/drawing/2014/main" id="{8ADAF89A-D994-469A-AC00-912737A9AAF0}"/>
              </a:ext>
            </a:extLst>
          </p:cNvPr>
          <p:cNvPicPr>
            <a:picLocks noChangeAspect="1"/>
          </p:cNvPicPr>
          <p:nvPr/>
        </p:nvPicPr>
        <p:blipFill>
          <a:blip r:embed="rId5"/>
          <a:stretch>
            <a:fillRect/>
          </a:stretch>
        </p:blipFill>
        <p:spPr>
          <a:xfrm>
            <a:off x="334314" y="611228"/>
            <a:ext cx="3868135" cy="1104441"/>
          </a:xfrm>
          <a:prstGeom prst="rect">
            <a:avLst/>
          </a:prstGeom>
        </p:spPr>
      </p:pic>
    </p:spTree>
    <p:extLst>
      <p:ext uri="{BB962C8B-B14F-4D97-AF65-F5344CB8AC3E}">
        <p14:creationId xmlns:p14="http://schemas.microsoft.com/office/powerpoint/2010/main" val="312476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4" name="Rectangle 13">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man, food, computer&#10;&#10;Description automatically generated">
            <a:extLst>
              <a:ext uri="{FF2B5EF4-FFF2-40B4-BE49-F238E27FC236}">
                <a16:creationId xmlns:a16="http://schemas.microsoft.com/office/drawing/2014/main" id="{1261F551-CD3A-4141-B457-EBDE1B75DCF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1527" y="482600"/>
            <a:ext cx="7920944" cy="4178299"/>
          </a:xfrm>
          <a:prstGeom prst="rect">
            <a:avLst/>
          </a:prstGeom>
        </p:spPr>
      </p:pic>
    </p:spTree>
    <p:extLst>
      <p:ext uri="{BB962C8B-B14F-4D97-AF65-F5344CB8AC3E}">
        <p14:creationId xmlns:p14="http://schemas.microsoft.com/office/powerpoint/2010/main" val="959021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5FC6903-4E91-4F00-B636-782005550636}"/>
              </a:ext>
            </a:extLst>
          </p:cNvPr>
          <p:cNvSpPr txBox="1">
            <a:spLocks/>
          </p:cNvSpPr>
          <p:nvPr/>
        </p:nvSpPr>
        <p:spPr>
          <a:xfrm>
            <a:off x="521494" y="1933143"/>
            <a:ext cx="7327105" cy="957919"/>
          </a:xfrm>
          <a:prstGeom prst="rect">
            <a:avLst/>
          </a:prstGeom>
        </p:spPr>
        <p:txBody>
          <a:bodyPr lIns="0" tIns="0" rIns="0" bIns="0"/>
          <a:lstStyle>
            <a:lvl1pPr algn="l" defTabSz="914400" rtl="0" eaLnBrk="1" latinLnBrk="0" hangingPunct="1">
              <a:lnSpc>
                <a:spcPct val="90000"/>
              </a:lnSpc>
              <a:spcBef>
                <a:spcPct val="0"/>
              </a:spcBef>
              <a:buNone/>
              <a:defRPr sz="2500" b="1" i="0" kern="1200">
                <a:solidFill>
                  <a:srgbClr val="000000"/>
                </a:solidFill>
                <a:latin typeface="Arial Black"/>
                <a:ea typeface="+mj-ea"/>
                <a:cs typeface="Arial Black"/>
              </a:defRPr>
            </a:lvl1pPr>
          </a:lstStyle>
          <a:p>
            <a:pPr defTabSz="685800">
              <a:lnSpc>
                <a:spcPct val="150000"/>
              </a:lnSpc>
              <a:defRPr/>
            </a:pPr>
            <a:r>
              <a:rPr lang="en-AU" sz="2400" dirty="0"/>
              <a:t>DEALING WITH UNCERTAINTY </a:t>
            </a:r>
          </a:p>
          <a:p>
            <a:pPr defTabSz="685800">
              <a:lnSpc>
                <a:spcPct val="150000"/>
              </a:lnSpc>
              <a:defRPr/>
            </a:pPr>
            <a:r>
              <a:rPr lang="en-AU" sz="2400" dirty="0"/>
              <a:t>&amp; BUILDING RESILIENCE </a:t>
            </a:r>
          </a:p>
        </p:txBody>
      </p:sp>
      <p:sp>
        <p:nvSpPr>
          <p:cNvPr id="16" name="Rectangle 13">
            <a:extLst>
              <a:ext uri="{FF2B5EF4-FFF2-40B4-BE49-F238E27FC236}">
                <a16:creationId xmlns:a16="http://schemas.microsoft.com/office/drawing/2014/main" id="{082AFD07-F59E-44F1-8E99-CED7BCBF2CF2}"/>
              </a:ext>
            </a:extLst>
          </p:cNvPr>
          <p:cNvSpPr>
            <a:spLocks noChangeArrowheads="1"/>
          </p:cNvSpPr>
          <p:nvPr/>
        </p:nvSpPr>
        <p:spPr bwMode="auto">
          <a:xfrm>
            <a:off x="5941092" y="3910694"/>
            <a:ext cx="22592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r" defTabSz="685800" eaLnBrk="0" fontAlgn="base" hangingPunct="0">
              <a:spcBef>
                <a:spcPct val="0"/>
              </a:spcBef>
              <a:spcAft>
                <a:spcPct val="0"/>
              </a:spcAft>
            </a:pPr>
            <a:r>
              <a:rPr lang="en-AU" altLang="en-US" sz="2100" b="1" dirty="0">
                <a:solidFill>
                  <a:srgbClr val="000000"/>
                </a:solidFill>
                <a:latin typeface="Arial" panose="020B0604020202020204"/>
                <a:ea typeface="Calibri" panose="020F0502020204030204" pitchFamily="34" charset="0"/>
                <a:cs typeface="Arial" panose="020B0604020202020204" pitchFamily="34" charset="0"/>
              </a:rPr>
              <a:t>SNOW CHEN</a:t>
            </a:r>
            <a:r>
              <a:rPr lang="en-AU" altLang="en-US" sz="1050" b="1" dirty="0">
                <a:solidFill>
                  <a:srgbClr val="000000"/>
                </a:solidFill>
                <a:latin typeface="Arial" panose="020B0604020202020204"/>
              </a:rPr>
              <a:t>       </a:t>
            </a:r>
            <a:br>
              <a:rPr lang="en-AU" altLang="en-US" sz="1350" dirty="0">
                <a:solidFill>
                  <a:srgbClr val="000000"/>
                </a:solidFill>
                <a:latin typeface="Arial" panose="020B0604020202020204"/>
                <a:ea typeface="Calibri" panose="020F0502020204030204" pitchFamily="34" charset="0"/>
                <a:cs typeface="Arial" panose="020B0604020202020204" pitchFamily="34" charset="0"/>
              </a:rPr>
            </a:br>
            <a:r>
              <a:rPr lang="en-AU" altLang="en-US" sz="1050" dirty="0">
                <a:solidFill>
                  <a:srgbClr val="000000"/>
                </a:solidFill>
                <a:latin typeface="Arial" panose="020B0604020202020204"/>
                <a:ea typeface="Calibri" panose="020F0502020204030204" pitchFamily="34" charset="0"/>
                <a:cs typeface="Arial" panose="020B0604020202020204" pitchFamily="34" charset="0"/>
              </a:rPr>
              <a:t>Senior Consulting Psychologist       </a:t>
            </a:r>
            <a:endParaRPr lang="en-AU" altLang="en-US" sz="3000" dirty="0">
              <a:solidFill>
                <a:srgbClr val="000000"/>
              </a:solidFill>
              <a:latin typeface="Arial" panose="020B0604020202020204"/>
            </a:endParaRPr>
          </a:p>
        </p:txBody>
      </p:sp>
      <p:pic>
        <p:nvPicPr>
          <p:cNvPr id="10252" name="Picture 12">
            <a:extLst>
              <a:ext uri="{FF2B5EF4-FFF2-40B4-BE49-F238E27FC236}">
                <a16:creationId xmlns:a16="http://schemas.microsoft.com/office/drawing/2014/main" id="{F78DC541-F577-43DF-B6A2-522387993F50}"/>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985599" y="4604843"/>
            <a:ext cx="1863000" cy="2143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6C34987-F132-4A47-B582-5A10169ECC8F}"/>
              </a:ext>
            </a:extLst>
          </p:cNvPr>
          <p:cNvSpPr/>
          <p:nvPr/>
        </p:nvSpPr>
        <p:spPr>
          <a:xfrm>
            <a:off x="535781" y="3910694"/>
            <a:ext cx="4572000" cy="738664"/>
          </a:xfrm>
          <a:prstGeom prst="rect">
            <a:avLst/>
          </a:prstGeom>
        </p:spPr>
        <p:txBody>
          <a:bodyPr>
            <a:spAutoFit/>
          </a:bodyPr>
          <a:lstStyle/>
          <a:p>
            <a:pPr defTabSz="685800"/>
            <a:r>
              <a:rPr lang="en-US" sz="1050" b="1" dirty="0">
                <a:solidFill>
                  <a:srgbClr val="000000"/>
                </a:solidFill>
                <a:latin typeface="Arial" panose="020B0604020202020204"/>
              </a:rPr>
              <a:t>Chartered Accountants Australia and New Zealand</a:t>
            </a:r>
            <a:r>
              <a:rPr lang="en-US" sz="1050" dirty="0">
                <a:solidFill>
                  <a:srgbClr val="000000"/>
                </a:solidFill>
                <a:latin typeface="Arial" panose="020B0604020202020204"/>
              </a:rPr>
              <a:t> </a:t>
            </a:r>
          </a:p>
          <a:p>
            <a:pPr defTabSz="685800"/>
            <a:r>
              <a:rPr lang="en-US" sz="1050" dirty="0">
                <a:solidFill>
                  <a:srgbClr val="000000"/>
                </a:solidFill>
                <a:latin typeface="Arial" panose="020B0604020202020204"/>
              </a:rPr>
              <a:t>Young CA Wellness Series</a:t>
            </a:r>
          </a:p>
          <a:p>
            <a:pPr defTabSz="685800"/>
            <a:endParaRPr lang="en-US" sz="1050" dirty="0">
              <a:solidFill>
                <a:srgbClr val="000000"/>
              </a:solidFill>
              <a:latin typeface="Arial" panose="020B0604020202020204"/>
            </a:endParaRPr>
          </a:p>
          <a:p>
            <a:pPr defTabSz="685800"/>
            <a:r>
              <a:rPr lang="en-US" sz="1050" dirty="0">
                <a:solidFill>
                  <a:srgbClr val="000000"/>
                </a:solidFill>
                <a:latin typeface="Arial" panose="020B0604020202020204"/>
              </a:rPr>
              <a:t>May 2020</a:t>
            </a:r>
            <a:endParaRPr lang="en-AU" sz="1050" dirty="0">
              <a:solidFill>
                <a:srgbClr val="000000"/>
              </a:solidFill>
              <a:latin typeface="Arial" panose="020B0604020202020204"/>
            </a:endParaRPr>
          </a:p>
        </p:txBody>
      </p:sp>
      <p:sp>
        <p:nvSpPr>
          <p:cNvPr id="28" name="object 8">
            <a:extLst>
              <a:ext uri="{FF2B5EF4-FFF2-40B4-BE49-F238E27FC236}">
                <a16:creationId xmlns:a16="http://schemas.microsoft.com/office/drawing/2014/main" id="{C270F9F2-C3C5-4477-BD86-C9B9A18DAD5C}"/>
              </a:ext>
            </a:extLst>
          </p:cNvPr>
          <p:cNvSpPr/>
          <p:nvPr/>
        </p:nvSpPr>
        <p:spPr>
          <a:xfrm rot="5400000">
            <a:off x="7432145" y="4403321"/>
            <a:ext cx="106700" cy="726207"/>
          </a:xfrm>
          <a:custGeom>
            <a:avLst/>
            <a:gdLst/>
            <a:ahLst/>
            <a:cxnLst/>
            <a:rect l="l" t="t" r="r" b="b"/>
            <a:pathLst>
              <a:path w="252095" h="1715770">
                <a:moveTo>
                  <a:pt x="75565" y="1523492"/>
                </a:moveTo>
                <a:lnTo>
                  <a:pt x="43853" y="1529401"/>
                </a:lnTo>
                <a:lnTo>
                  <a:pt x="20089" y="1546890"/>
                </a:lnTo>
                <a:lnTo>
                  <a:pt x="5172" y="1575596"/>
                </a:lnTo>
                <a:lnTo>
                  <a:pt x="0" y="1615160"/>
                </a:lnTo>
                <a:lnTo>
                  <a:pt x="0" y="1715274"/>
                </a:lnTo>
                <a:lnTo>
                  <a:pt x="249313" y="1715274"/>
                </a:lnTo>
                <a:lnTo>
                  <a:pt x="249313" y="1672704"/>
                </a:lnTo>
                <a:lnTo>
                  <a:pt x="36055" y="1672704"/>
                </a:lnTo>
                <a:lnTo>
                  <a:pt x="36055" y="1611325"/>
                </a:lnTo>
                <a:lnTo>
                  <a:pt x="39010" y="1592726"/>
                </a:lnTo>
                <a:lnTo>
                  <a:pt x="47323" y="1578727"/>
                </a:lnTo>
                <a:lnTo>
                  <a:pt x="60165" y="1569905"/>
                </a:lnTo>
                <a:lnTo>
                  <a:pt x="76708" y="1566837"/>
                </a:lnTo>
                <a:lnTo>
                  <a:pt x="139920" y="1566837"/>
                </a:lnTo>
                <a:lnTo>
                  <a:pt x="134195" y="1554074"/>
                </a:lnTo>
                <a:lnTo>
                  <a:pt x="119241" y="1537442"/>
                </a:lnTo>
                <a:lnTo>
                  <a:pt x="99613" y="1527069"/>
                </a:lnTo>
                <a:lnTo>
                  <a:pt x="75565" y="1523492"/>
                </a:lnTo>
                <a:close/>
              </a:path>
              <a:path w="252095" h="1715770">
                <a:moveTo>
                  <a:pt x="139920" y="1566837"/>
                </a:moveTo>
                <a:lnTo>
                  <a:pt x="76708" y="1566837"/>
                </a:lnTo>
                <a:lnTo>
                  <a:pt x="93317" y="1569905"/>
                </a:lnTo>
                <a:lnTo>
                  <a:pt x="106294" y="1578727"/>
                </a:lnTo>
                <a:lnTo>
                  <a:pt x="114739" y="1592726"/>
                </a:lnTo>
                <a:lnTo>
                  <a:pt x="117754" y="1611325"/>
                </a:lnTo>
                <a:lnTo>
                  <a:pt x="117754" y="1672704"/>
                </a:lnTo>
                <a:lnTo>
                  <a:pt x="149212" y="1672704"/>
                </a:lnTo>
                <a:lnTo>
                  <a:pt x="149212" y="1618996"/>
                </a:lnTo>
                <a:lnTo>
                  <a:pt x="229140" y="1576425"/>
                </a:lnTo>
                <a:lnTo>
                  <a:pt x="144221" y="1576425"/>
                </a:lnTo>
                <a:lnTo>
                  <a:pt x="139920" y="1566837"/>
                </a:lnTo>
                <a:close/>
              </a:path>
              <a:path w="252095" h="1715770">
                <a:moveTo>
                  <a:pt x="245859" y="1521955"/>
                </a:moveTo>
                <a:lnTo>
                  <a:pt x="144221" y="1576425"/>
                </a:lnTo>
                <a:lnTo>
                  <a:pt x="229140" y="1576425"/>
                </a:lnTo>
                <a:lnTo>
                  <a:pt x="249313" y="1565681"/>
                </a:lnTo>
                <a:lnTo>
                  <a:pt x="249313" y="1523873"/>
                </a:lnTo>
                <a:lnTo>
                  <a:pt x="245859" y="1521955"/>
                </a:lnTo>
                <a:close/>
              </a:path>
              <a:path w="252095" h="1715770">
                <a:moveTo>
                  <a:pt x="36055" y="1299489"/>
                </a:moveTo>
                <a:lnTo>
                  <a:pt x="0" y="1299489"/>
                </a:lnTo>
                <a:lnTo>
                  <a:pt x="0" y="1472476"/>
                </a:lnTo>
                <a:lnTo>
                  <a:pt x="249313" y="1472476"/>
                </a:lnTo>
                <a:lnTo>
                  <a:pt x="249313" y="1429905"/>
                </a:lnTo>
                <a:lnTo>
                  <a:pt x="36055" y="1429905"/>
                </a:lnTo>
                <a:lnTo>
                  <a:pt x="36055" y="1299489"/>
                </a:lnTo>
                <a:close/>
              </a:path>
              <a:path w="252095" h="1715770">
                <a:moveTo>
                  <a:pt x="141147" y="1327111"/>
                </a:moveTo>
                <a:lnTo>
                  <a:pt x="106629" y="1327111"/>
                </a:lnTo>
                <a:lnTo>
                  <a:pt x="106629" y="1429905"/>
                </a:lnTo>
                <a:lnTo>
                  <a:pt x="141147" y="1429905"/>
                </a:lnTo>
                <a:lnTo>
                  <a:pt x="141147" y="1327111"/>
                </a:lnTo>
                <a:close/>
              </a:path>
              <a:path w="252095" h="1715770">
                <a:moveTo>
                  <a:pt x="249313" y="1299108"/>
                </a:moveTo>
                <a:lnTo>
                  <a:pt x="213258" y="1299108"/>
                </a:lnTo>
                <a:lnTo>
                  <a:pt x="213258" y="1429905"/>
                </a:lnTo>
                <a:lnTo>
                  <a:pt x="249313" y="1429905"/>
                </a:lnTo>
                <a:lnTo>
                  <a:pt x="249313" y="1299108"/>
                </a:lnTo>
                <a:close/>
              </a:path>
              <a:path w="252095" h="1715770">
                <a:moveTo>
                  <a:pt x="3454" y="1035227"/>
                </a:moveTo>
                <a:lnTo>
                  <a:pt x="0" y="1037145"/>
                </a:lnTo>
                <a:lnTo>
                  <a:pt x="0" y="1079334"/>
                </a:lnTo>
                <a:lnTo>
                  <a:pt x="181038" y="1156423"/>
                </a:lnTo>
                <a:lnTo>
                  <a:pt x="0" y="1231988"/>
                </a:lnTo>
                <a:lnTo>
                  <a:pt x="0" y="1275715"/>
                </a:lnTo>
                <a:lnTo>
                  <a:pt x="3454" y="1277632"/>
                </a:lnTo>
                <a:lnTo>
                  <a:pt x="249313" y="1167942"/>
                </a:lnTo>
                <a:lnTo>
                  <a:pt x="249313" y="1144917"/>
                </a:lnTo>
                <a:lnTo>
                  <a:pt x="3454" y="1035227"/>
                </a:lnTo>
                <a:close/>
              </a:path>
              <a:path w="252095" h="1715770">
                <a:moveTo>
                  <a:pt x="36055" y="825030"/>
                </a:moveTo>
                <a:lnTo>
                  <a:pt x="0" y="825030"/>
                </a:lnTo>
                <a:lnTo>
                  <a:pt x="0" y="998016"/>
                </a:lnTo>
                <a:lnTo>
                  <a:pt x="249313" y="998016"/>
                </a:lnTo>
                <a:lnTo>
                  <a:pt x="249313" y="955446"/>
                </a:lnTo>
                <a:lnTo>
                  <a:pt x="36055" y="955446"/>
                </a:lnTo>
                <a:lnTo>
                  <a:pt x="36055" y="825030"/>
                </a:lnTo>
                <a:close/>
              </a:path>
              <a:path w="252095" h="1715770">
                <a:moveTo>
                  <a:pt x="141147" y="852652"/>
                </a:moveTo>
                <a:lnTo>
                  <a:pt x="106629" y="852652"/>
                </a:lnTo>
                <a:lnTo>
                  <a:pt x="106629" y="955446"/>
                </a:lnTo>
                <a:lnTo>
                  <a:pt x="141147" y="955446"/>
                </a:lnTo>
                <a:lnTo>
                  <a:pt x="141147" y="852652"/>
                </a:lnTo>
                <a:close/>
              </a:path>
              <a:path w="252095" h="1715770">
                <a:moveTo>
                  <a:pt x="249313" y="824649"/>
                </a:moveTo>
                <a:lnTo>
                  <a:pt x="213258" y="824649"/>
                </a:lnTo>
                <a:lnTo>
                  <a:pt x="213258" y="955446"/>
                </a:lnTo>
                <a:lnTo>
                  <a:pt x="249313" y="955446"/>
                </a:lnTo>
                <a:lnTo>
                  <a:pt x="249313" y="824649"/>
                </a:lnTo>
                <a:close/>
              </a:path>
              <a:path w="252095" h="1715770">
                <a:moveTo>
                  <a:pt x="249313" y="617537"/>
                </a:moveTo>
                <a:lnTo>
                  <a:pt x="213258" y="617537"/>
                </a:lnTo>
                <a:lnTo>
                  <a:pt x="213258" y="732599"/>
                </a:lnTo>
                <a:lnTo>
                  <a:pt x="0" y="732599"/>
                </a:lnTo>
                <a:lnTo>
                  <a:pt x="0" y="775169"/>
                </a:lnTo>
                <a:lnTo>
                  <a:pt x="249313" y="775169"/>
                </a:lnTo>
                <a:lnTo>
                  <a:pt x="249313" y="617537"/>
                </a:lnTo>
                <a:close/>
              </a:path>
              <a:path w="252095" h="1715770">
                <a:moveTo>
                  <a:pt x="249313" y="537375"/>
                </a:moveTo>
                <a:lnTo>
                  <a:pt x="0" y="537375"/>
                </a:lnTo>
                <a:lnTo>
                  <a:pt x="0" y="579945"/>
                </a:lnTo>
                <a:lnTo>
                  <a:pt x="249313" y="579945"/>
                </a:lnTo>
                <a:lnTo>
                  <a:pt x="249313" y="537375"/>
                </a:lnTo>
                <a:close/>
              </a:path>
              <a:path w="252095" h="1715770">
                <a:moveTo>
                  <a:pt x="245859" y="247408"/>
                </a:moveTo>
                <a:lnTo>
                  <a:pt x="0" y="362470"/>
                </a:lnTo>
                <a:lnTo>
                  <a:pt x="0" y="385483"/>
                </a:lnTo>
                <a:lnTo>
                  <a:pt x="245859" y="501319"/>
                </a:lnTo>
                <a:lnTo>
                  <a:pt x="249313" y="499402"/>
                </a:lnTo>
                <a:lnTo>
                  <a:pt x="249313" y="458368"/>
                </a:lnTo>
                <a:lnTo>
                  <a:pt x="198691" y="435737"/>
                </a:lnTo>
                <a:lnTo>
                  <a:pt x="198691" y="421538"/>
                </a:lnTo>
                <a:lnTo>
                  <a:pt x="166471" y="421538"/>
                </a:lnTo>
                <a:lnTo>
                  <a:pt x="60604" y="374357"/>
                </a:lnTo>
                <a:lnTo>
                  <a:pt x="166471" y="327952"/>
                </a:lnTo>
                <a:lnTo>
                  <a:pt x="198691" y="327952"/>
                </a:lnTo>
                <a:lnTo>
                  <a:pt x="198691" y="314147"/>
                </a:lnTo>
                <a:lnTo>
                  <a:pt x="249313" y="291896"/>
                </a:lnTo>
                <a:lnTo>
                  <a:pt x="249313" y="249326"/>
                </a:lnTo>
                <a:lnTo>
                  <a:pt x="245859" y="247408"/>
                </a:lnTo>
                <a:close/>
              </a:path>
              <a:path w="252095" h="1715770">
                <a:moveTo>
                  <a:pt x="198691" y="327952"/>
                </a:moveTo>
                <a:lnTo>
                  <a:pt x="166471" y="327952"/>
                </a:lnTo>
                <a:lnTo>
                  <a:pt x="166471" y="421538"/>
                </a:lnTo>
                <a:lnTo>
                  <a:pt x="198691" y="421538"/>
                </a:lnTo>
                <a:lnTo>
                  <a:pt x="198691" y="327952"/>
                </a:lnTo>
                <a:close/>
              </a:path>
              <a:path w="252095" h="1715770">
                <a:moveTo>
                  <a:pt x="252006" y="0"/>
                </a:moveTo>
                <a:lnTo>
                  <a:pt x="0" y="0"/>
                </a:lnTo>
                <a:lnTo>
                  <a:pt x="0" y="41808"/>
                </a:lnTo>
                <a:lnTo>
                  <a:pt x="174904" y="41808"/>
                </a:lnTo>
                <a:lnTo>
                  <a:pt x="0" y="187185"/>
                </a:lnTo>
                <a:lnTo>
                  <a:pt x="0" y="210959"/>
                </a:lnTo>
                <a:lnTo>
                  <a:pt x="249313" y="210959"/>
                </a:lnTo>
                <a:lnTo>
                  <a:pt x="249313" y="169151"/>
                </a:lnTo>
                <a:lnTo>
                  <a:pt x="76708" y="169151"/>
                </a:lnTo>
                <a:lnTo>
                  <a:pt x="252006" y="23787"/>
                </a:lnTo>
                <a:lnTo>
                  <a:pt x="252006" y="0"/>
                </a:lnTo>
                <a:close/>
              </a:path>
            </a:pathLst>
          </a:custGeom>
          <a:solidFill>
            <a:srgbClr val="ED1C24"/>
          </a:solidFill>
        </p:spPr>
        <p:txBody>
          <a:bodyPr wrap="square" lIns="0" tIns="0" rIns="0" bIns="0" rtlCol="0"/>
          <a:lstStyle/>
          <a:p>
            <a:pPr defTabSz="685800"/>
            <a:endParaRPr sz="1350">
              <a:solidFill>
                <a:srgbClr val="000000"/>
              </a:solidFill>
              <a:latin typeface="Arial" panose="020B0604020202020204"/>
            </a:endParaRPr>
          </a:p>
        </p:txBody>
      </p:sp>
      <p:pic>
        <p:nvPicPr>
          <p:cNvPr id="10243" name="Picture 3" descr="rId1">
            <a:extLst>
              <a:ext uri="{FF2B5EF4-FFF2-40B4-BE49-F238E27FC236}">
                <a16:creationId xmlns:a16="http://schemas.microsoft.com/office/drawing/2014/main" id="{D9AA8DC6-E964-48D8-B9E0-E0A637AE3FF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Id1">
            <a:extLst>
              <a:ext uri="{FF2B5EF4-FFF2-40B4-BE49-F238E27FC236}">
                <a16:creationId xmlns:a16="http://schemas.microsoft.com/office/drawing/2014/main" id="{2D6F8194-EC93-4180-83EF-5CB8E4D1D4F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rId2">
            <a:extLst>
              <a:ext uri="{FF2B5EF4-FFF2-40B4-BE49-F238E27FC236}">
                <a16:creationId xmlns:a16="http://schemas.microsoft.com/office/drawing/2014/main" id="{08BC4595-B429-49DB-9AF6-1152644F536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071563" cy="3000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Id1">
            <a:extLst>
              <a:ext uri="{FF2B5EF4-FFF2-40B4-BE49-F238E27FC236}">
                <a16:creationId xmlns:a16="http://schemas.microsoft.com/office/drawing/2014/main" id="{B8D1D9DD-8842-4855-A834-5538CCE9CEB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rId1">
            <a:extLst>
              <a:ext uri="{FF2B5EF4-FFF2-40B4-BE49-F238E27FC236}">
                <a16:creationId xmlns:a16="http://schemas.microsoft.com/office/drawing/2014/main" id="{55BD984E-D595-4AA6-B503-249430CE540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Id2">
            <a:extLst>
              <a:ext uri="{FF2B5EF4-FFF2-40B4-BE49-F238E27FC236}">
                <a16:creationId xmlns:a16="http://schemas.microsoft.com/office/drawing/2014/main" id="{9F837820-5450-4D82-B4AC-8678DDBDC68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071563" cy="30003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rId1">
            <a:extLst>
              <a:ext uri="{FF2B5EF4-FFF2-40B4-BE49-F238E27FC236}">
                <a16:creationId xmlns:a16="http://schemas.microsoft.com/office/drawing/2014/main" id="{2D54345D-850C-4C0D-85C5-AC66CCDB859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421481" cy="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51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88DA-622D-4B00-B83E-1A5A03A1F6E3}"/>
              </a:ext>
            </a:extLst>
          </p:cNvPr>
          <p:cNvSpPr>
            <a:spLocks noGrp="1"/>
          </p:cNvSpPr>
          <p:nvPr>
            <p:ph type="title"/>
          </p:nvPr>
        </p:nvSpPr>
        <p:spPr>
          <a:xfrm>
            <a:off x="792591" y="1422455"/>
            <a:ext cx="7327105" cy="230834"/>
          </a:xfrm>
        </p:spPr>
        <p:txBody>
          <a:bodyPr/>
          <a:lstStyle/>
          <a:p>
            <a:r>
              <a:rPr lang="en-AU" sz="2400" dirty="0"/>
              <a:t>RESILIENCE</a:t>
            </a:r>
            <a:r>
              <a:rPr lang="en-AU" dirty="0"/>
              <a:t> </a:t>
            </a:r>
          </a:p>
        </p:txBody>
      </p:sp>
      <p:sp>
        <p:nvSpPr>
          <p:cNvPr id="3" name="TextBox 2">
            <a:extLst>
              <a:ext uri="{FF2B5EF4-FFF2-40B4-BE49-F238E27FC236}">
                <a16:creationId xmlns:a16="http://schemas.microsoft.com/office/drawing/2014/main" id="{455C2BCE-DA40-465B-9711-0318AEA9ACA6}"/>
              </a:ext>
            </a:extLst>
          </p:cNvPr>
          <p:cNvSpPr txBox="1"/>
          <p:nvPr/>
        </p:nvSpPr>
        <p:spPr>
          <a:xfrm>
            <a:off x="1870277" y="2138543"/>
            <a:ext cx="6457294" cy="1131848"/>
          </a:xfrm>
          <a:prstGeom prst="rect">
            <a:avLst/>
          </a:prstGeom>
          <a:noFill/>
        </p:spPr>
        <p:txBody>
          <a:bodyPr wrap="square" rtlCol="0">
            <a:spAutoFit/>
          </a:bodyPr>
          <a:lstStyle/>
          <a:p>
            <a:pPr defTabSz="685800">
              <a:lnSpc>
                <a:spcPct val="150000"/>
              </a:lnSpc>
              <a:defRPr/>
            </a:pPr>
            <a:r>
              <a:rPr lang="en-AU" sz="2400" dirty="0">
                <a:solidFill>
                  <a:srgbClr val="000000"/>
                </a:solidFill>
                <a:latin typeface="Arial" panose="020B0604020202020204"/>
                <a:ea typeface="Lato" panose="020F0502020204030203" pitchFamily="34" charset="0"/>
                <a:cs typeface="Arial" panose="020B0604020202020204" pitchFamily="34" charset="0"/>
              </a:rPr>
              <a:t>...</a:t>
            </a:r>
            <a:r>
              <a:rPr lang="en-AU" sz="2400" dirty="0">
                <a:solidFill>
                  <a:srgbClr val="000000"/>
                </a:solidFill>
                <a:latin typeface="Arial" panose="020B0604020202020204"/>
                <a:ea typeface="Calibri" panose="020F0502020204030204" pitchFamily="34" charset="0"/>
                <a:cs typeface="Times New Roman" panose="02020603050405020304" pitchFamily="18" charset="0"/>
              </a:rPr>
              <a:t> our </a:t>
            </a:r>
            <a:r>
              <a:rPr lang="en-AU" sz="2400" b="1" dirty="0">
                <a:solidFill>
                  <a:srgbClr val="000000"/>
                </a:solidFill>
                <a:latin typeface="Arial" panose="020B0604020202020204"/>
                <a:ea typeface="Calibri" panose="020F0502020204030204" pitchFamily="34" charset="0"/>
                <a:cs typeface="Times New Roman" panose="02020603050405020304" pitchFamily="18" charset="0"/>
              </a:rPr>
              <a:t>ability</a:t>
            </a:r>
            <a:r>
              <a:rPr lang="en-AU" sz="2400" dirty="0">
                <a:solidFill>
                  <a:srgbClr val="000000"/>
                </a:solidFill>
                <a:latin typeface="Arial" panose="020B0604020202020204"/>
                <a:ea typeface="Calibri" panose="020F0502020204030204" pitchFamily="34" charset="0"/>
                <a:cs typeface="Times New Roman" panose="02020603050405020304" pitchFamily="18" charset="0"/>
              </a:rPr>
              <a:t> to effectively </a:t>
            </a:r>
            <a:r>
              <a:rPr lang="en-AU" sz="2400" b="1" dirty="0">
                <a:solidFill>
                  <a:srgbClr val="000000"/>
                </a:solidFill>
                <a:latin typeface="Arial" panose="020B0604020202020204"/>
                <a:ea typeface="Calibri" panose="020F0502020204030204" pitchFamily="34" charset="0"/>
                <a:cs typeface="Times New Roman" panose="02020603050405020304" pitchFamily="18" charset="0"/>
              </a:rPr>
              <a:t>bounce back </a:t>
            </a:r>
          </a:p>
          <a:p>
            <a:pPr defTabSz="685800">
              <a:lnSpc>
                <a:spcPct val="150000"/>
              </a:lnSpc>
              <a:defRPr/>
            </a:pPr>
            <a:r>
              <a:rPr lang="en-AU" sz="2400" dirty="0">
                <a:solidFill>
                  <a:srgbClr val="000000"/>
                </a:solidFill>
                <a:latin typeface="Arial" panose="020B0604020202020204"/>
                <a:ea typeface="Calibri" panose="020F0502020204030204" pitchFamily="34" charset="0"/>
                <a:cs typeface="Times New Roman" panose="02020603050405020304" pitchFamily="18" charset="0"/>
              </a:rPr>
              <a:t>from challenges, demands and stress.</a:t>
            </a:r>
            <a:endParaRPr lang="en-AU" sz="2400" dirty="0">
              <a:solidFill>
                <a:srgbClr val="000000"/>
              </a:solidFill>
              <a:latin typeface="Arial" panose="020B0604020202020204"/>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5473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ADE2E0-A7B6-4417-BFE9-7CCEA8F20338}"/>
              </a:ext>
            </a:extLst>
          </p:cNvPr>
          <p:cNvSpPr>
            <a:spLocks noGrp="1"/>
          </p:cNvSpPr>
          <p:nvPr>
            <p:ph type="title"/>
          </p:nvPr>
        </p:nvSpPr>
        <p:spPr>
          <a:xfrm>
            <a:off x="3368845" y="427008"/>
            <a:ext cx="5459165" cy="525671"/>
          </a:xfrm>
        </p:spPr>
        <p:txBody>
          <a:bodyPr/>
          <a:lstStyle/>
          <a:p>
            <a:pPr>
              <a:lnSpc>
                <a:spcPct val="107000"/>
              </a:lnSpc>
              <a:spcBef>
                <a:spcPts val="0"/>
              </a:spcBef>
              <a:spcAft>
                <a:spcPts val="600"/>
              </a:spcAft>
            </a:pPr>
            <a:r>
              <a:rPr lang="en-AU" b="0" dirty="0"/>
              <a:t>SELF </a:t>
            </a:r>
            <a:r>
              <a:rPr lang="en-AU" b="0" dirty="0">
                <a:solidFill>
                  <a:schemeClr val="accent1"/>
                </a:solidFill>
              </a:rPr>
              <a:t>REFLECTION</a:t>
            </a:r>
            <a:br>
              <a:rPr lang="en-AU" b="0" dirty="0"/>
            </a:br>
            <a:br>
              <a:rPr lang="en-AU" sz="1800" b="0" dirty="0">
                <a:latin typeface="Arial" panose="020B0604020202020204"/>
                <a:ea typeface="Calibri" panose="020F0502020204030204" pitchFamily="34" charset="0"/>
                <a:cs typeface="Times New Roman" panose="02020603050405020304" pitchFamily="18" charset="0"/>
              </a:rPr>
            </a:br>
            <a:endParaRPr lang="en-AU" b="0" dirty="0"/>
          </a:p>
        </p:txBody>
      </p:sp>
      <p:pic>
        <p:nvPicPr>
          <p:cNvPr id="11266" name="Picture 2" descr="woman sitting in front of black table writing on white book near window">
            <a:extLst>
              <a:ext uri="{FF2B5EF4-FFF2-40B4-BE49-F238E27FC236}">
                <a16:creationId xmlns:a16="http://schemas.microsoft.com/office/drawing/2014/main" id="{470B4680-EEB2-4054-B3D8-B2B07ADFCDD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1305"/>
          <a:stretch/>
        </p:blipFill>
        <p:spPr bwMode="auto">
          <a:xfrm>
            <a:off x="0" y="0"/>
            <a:ext cx="3045574"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FC9851-8F2D-4815-8718-85C4593206D1}"/>
              </a:ext>
            </a:extLst>
          </p:cNvPr>
          <p:cNvSpPr/>
          <p:nvPr/>
        </p:nvSpPr>
        <p:spPr>
          <a:xfrm>
            <a:off x="3292644" y="750688"/>
            <a:ext cx="2435282" cy="300082"/>
          </a:xfrm>
          <a:prstGeom prst="rect">
            <a:avLst/>
          </a:prstGeom>
        </p:spPr>
        <p:txBody>
          <a:bodyPr wrap="none">
            <a:spAutoFit/>
          </a:bodyPr>
          <a:lstStyle/>
          <a:p>
            <a:pPr defTabSz="685800">
              <a:defRPr/>
            </a:pPr>
            <a:r>
              <a:rPr lang="en-AU" sz="1350" dirty="0">
                <a:solidFill>
                  <a:srgbClr val="000000"/>
                </a:solidFill>
                <a:latin typeface="Arial" panose="020B0604020202020204"/>
                <a:ea typeface="Calibri" panose="020F0502020204030204" pitchFamily="34" charset="0"/>
                <a:cs typeface="Verdana" panose="020B0604030504040204" pitchFamily="34" charset="0"/>
              </a:rPr>
              <a:t>Identify thoughts and feelings</a:t>
            </a:r>
            <a:endParaRPr lang="en-AU" sz="1350" b="1" dirty="0">
              <a:solidFill>
                <a:srgbClr val="000000"/>
              </a:solidFill>
              <a:latin typeface="Arial" panose="020B0604020202020204"/>
            </a:endParaRPr>
          </a:p>
        </p:txBody>
      </p:sp>
      <p:sp>
        <p:nvSpPr>
          <p:cNvPr id="6" name="Rectangle 5">
            <a:extLst>
              <a:ext uri="{FF2B5EF4-FFF2-40B4-BE49-F238E27FC236}">
                <a16:creationId xmlns:a16="http://schemas.microsoft.com/office/drawing/2014/main" id="{17DD2088-91D5-4614-A444-64747EE84C87}"/>
              </a:ext>
            </a:extLst>
          </p:cNvPr>
          <p:cNvSpPr/>
          <p:nvPr/>
        </p:nvSpPr>
        <p:spPr>
          <a:xfrm>
            <a:off x="3304152" y="4069647"/>
            <a:ext cx="2834750" cy="854080"/>
          </a:xfrm>
          <a:prstGeom prst="rect">
            <a:avLst/>
          </a:prstGeom>
        </p:spPr>
        <p:txBody>
          <a:bodyPr wrap="none">
            <a:spAutoFit/>
          </a:bodyPr>
          <a:lstStyle/>
          <a:p>
            <a:pPr marL="214313" indent="-214313" defTabSz="685800">
              <a:buFont typeface="Arial" panose="020B0604020202020204" pitchFamily="34" charset="0"/>
              <a:buChar char="•"/>
            </a:pPr>
            <a:r>
              <a:rPr lang="en-US" altLang="en-US" sz="1200" dirty="0">
                <a:solidFill>
                  <a:srgbClr val="000000"/>
                </a:solidFill>
                <a:latin typeface="Arial" panose="020B0604020202020204"/>
                <a:ea typeface="Lato" panose="020F0502020204030203" pitchFamily="34" charset="0"/>
                <a:cs typeface="Lato" panose="020F0502020204030203" pitchFamily="34" charset="0"/>
              </a:rPr>
              <a:t>What emotion/s am I feeling? </a:t>
            </a:r>
          </a:p>
          <a:p>
            <a:pPr marL="214313" indent="-214313" defTabSz="685800">
              <a:buFont typeface="Arial" panose="020B0604020202020204" pitchFamily="34" charset="0"/>
              <a:buChar char="•"/>
            </a:pPr>
            <a:r>
              <a:rPr lang="en-US" altLang="en-US" sz="1200" dirty="0">
                <a:solidFill>
                  <a:srgbClr val="000000"/>
                </a:solidFill>
                <a:latin typeface="Arial" panose="020B0604020202020204"/>
                <a:ea typeface="Lato" panose="020F0502020204030203" pitchFamily="34" charset="0"/>
                <a:cs typeface="Lato" panose="020F0502020204030203" pitchFamily="34" charset="0"/>
              </a:rPr>
              <a:t>What do I think about often? </a:t>
            </a:r>
          </a:p>
          <a:p>
            <a:pPr marL="214313" indent="-214313" defTabSz="685800">
              <a:buFont typeface="Arial" panose="020B0604020202020204" pitchFamily="34" charset="0"/>
              <a:buChar char="•"/>
            </a:pPr>
            <a:r>
              <a:rPr lang="en-US" altLang="en-US" sz="1200" dirty="0">
                <a:solidFill>
                  <a:srgbClr val="000000"/>
                </a:solidFill>
                <a:latin typeface="Arial" panose="020B0604020202020204"/>
                <a:ea typeface="Lato" panose="020F0502020204030203" pitchFamily="34" charset="0"/>
                <a:cs typeface="Lato" panose="020F0502020204030203" pitchFamily="34" charset="0"/>
              </a:rPr>
              <a:t>How am I responding? </a:t>
            </a:r>
          </a:p>
          <a:p>
            <a:pPr marL="214313" indent="-214313" defTabSz="685800">
              <a:buFont typeface="Arial" panose="020B0604020202020204" pitchFamily="34" charset="0"/>
              <a:buChar char="•"/>
            </a:pPr>
            <a:r>
              <a:rPr lang="en-US" altLang="en-US" sz="1200" dirty="0">
                <a:solidFill>
                  <a:srgbClr val="000000"/>
                </a:solidFill>
                <a:latin typeface="Arial" panose="020B0604020202020204"/>
                <a:ea typeface="Lato" panose="020F0502020204030203" pitchFamily="34" charset="0"/>
                <a:cs typeface="Lato" panose="020F0502020204030203" pitchFamily="34" charset="0"/>
              </a:rPr>
              <a:t>What is important to me right now</a:t>
            </a:r>
            <a:r>
              <a:rPr lang="en-US" altLang="en-US" sz="1350" dirty="0">
                <a:solidFill>
                  <a:srgbClr val="000000"/>
                </a:solidFill>
                <a:latin typeface="Arial" panose="020B0604020202020204"/>
                <a:ea typeface="Lato" panose="020F0502020204030203" pitchFamily="34" charset="0"/>
                <a:cs typeface="Lato" panose="020F0502020204030203" pitchFamily="34" charset="0"/>
              </a:rPr>
              <a:t>? </a:t>
            </a:r>
          </a:p>
        </p:txBody>
      </p:sp>
      <p:graphicFrame>
        <p:nvGraphicFramePr>
          <p:cNvPr id="3" name="Diagram 2">
            <a:extLst>
              <a:ext uri="{FF2B5EF4-FFF2-40B4-BE49-F238E27FC236}">
                <a16:creationId xmlns:a16="http://schemas.microsoft.com/office/drawing/2014/main" id="{123D44FC-C9DA-4282-9078-24BA0D619119}"/>
              </a:ext>
            </a:extLst>
          </p:cNvPr>
          <p:cNvGraphicFramePr/>
          <p:nvPr>
            <p:extLst/>
          </p:nvPr>
        </p:nvGraphicFramePr>
        <p:xfrm>
          <a:off x="3450335" y="987666"/>
          <a:ext cx="5051408" cy="3168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048878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1_Custom Design">
  <a:themeElements>
    <a:clrScheme name="CA ANZ colours">
      <a:dk1>
        <a:srgbClr val="000000"/>
      </a:dk1>
      <a:lt1>
        <a:srgbClr val="FFFFFF"/>
      </a:lt1>
      <a:dk2>
        <a:srgbClr val="57585A"/>
      </a:dk2>
      <a:lt2>
        <a:srgbClr val="ECECEB"/>
      </a:lt2>
      <a:accent1>
        <a:srgbClr val="00A3DD"/>
      </a:accent1>
      <a:accent2>
        <a:srgbClr val="E97500"/>
      </a:accent2>
      <a:accent3>
        <a:srgbClr val="D2252F"/>
      </a:accent3>
      <a:accent4>
        <a:srgbClr val="B6BE10"/>
      </a:accent4>
      <a:accent5>
        <a:srgbClr val="143671"/>
      </a:accent5>
      <a:accent6>
        <a:srgbClr val="00629D"/>
      </a:accent6>
      <a:hlink>
        <a:srgbClr val="922F35"/>
      </a:hlink>
      <a:folHlink>
        <a:srgbClr val="57585A"/>
      </a:folHlink>
    </a:clrScheme>
    <a:fontScheme name="CharteredAccountants">
      <a:majorFont>
        <a:latin typeface="Nexa Bold"/>
        <a:ea typeface=""/>
        <a:cs typeface=""/>
      </a:majorFont>
      <a:minorFont>
        <a:latin typeface="Berling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 ANZ Nexa Red_blue wide_2020" id="{1CAD6DEF-D866-E44A-9510-0BEAB1A46810}" vid="{30E1AB2A-8388-EC4D-B0C2-3AB575881394}"/>
    </a:ext>
  </a:extLst>
</a:theme>
</file>

<file path=ppt/theme/theme3.xml><?xml version="1.0" encoding="utf-8"?>
<a:theme xmlns:a="http://schemas.openxmlformats.org/drawingml/2006/main" name="2_Custom Design">
  <a:themeElements>
    <a:clrScheme name="CA ANZ colours">
      <a:dk1>
        <a:srgbClr val="000000"/>
      </a:dk1>
      <a:lt1>
        <a:srgbClr val="FFFFFF"/>
      </a:lt1>
      <a:dk2>
        <a:srgbClr val="57585A"/>
      </a:dk2>
      <a:lt2>
        <a:srgbClr val="ECECEB"/>
      </a:lt2>
      <a:accent1>
        <a:srgbClr val="00A3DD"/>
      </a:accent1>
      <a:accent2>
        <a:srgbClr val="E97500"/>
      </a:accent2>
      <a:accent3>
        <a:srgbClr val="D2252F"/>
      </a:accent3>
      <a:accent4>
        <a:srgbClr val="B6BE10"/>
      </a:accent4>
      <a:accent5>
        <a:srgbClr val="143671"/>
      </a:accent5>
      <a:accent6>
        <a:srgbClr val="00629D"/>
      </a:accent6>
      <a:hlink>
        <a:srgbClr val="922F35"/>
      </a:hlink>
      <a:folHlink>
        <a:srgbClr val="57585A"/>
      </a:folHlink>
    </a:clrScheme>
    <a:fontScheme name="Chartered Accountants Altern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 ANZ Arial Red_blue wide_2020" id="{048AF27C-5435-984A-88BF-4827DC10B245}" vid="{0219A8D8-BAEB-C24D-BF6D-ECDB2D743E33}"/>
    </a:ext>
  </a:extLst>
</a:theme>
</file>

<file path=ppt/theme/theme4.xml><?xml version="1.0" encoding="utf-8"?>
<a:theme xmlns:a="http://schemas.openxmlformats.org/drawingml/2006/main" name="3_Custom Design">
  <a:themeElements>
    <a:clrScheme name="CA ANZ colours">
      <a:dk1>
        <a:srgbClr val="000000"/>
      </a:dk1>
      <a:lt1>
        <a:srgbClr val="FFFFFF"/>
      </a:lt1>
      <a:dk2>
        <a:srgbClr val="57585A"/>
      </a:dk2>
      <a:lt2>
        <a:srgbClr val="ECECEB"/>
      </a:lt2>
      <a:accent1>
        <a:srgbClr val="00A3DD"/>
      </a:accent1>
      <a:accent2>
        <a:srgbClr val="E97500"/>
      </a:accent2>
      <a:accent3>
        <a:srgbClr val="D2252F"/>
      </a:accent3>
      <a:accent4>
        <a:srgbClr val="B6BE10"/>
      </a:accent4>
      <a:accent5>
        <a:srgbClr val="143671"/>
      </a:accent5>
      <a:accent6>
        <a:srgbClr val="00629D"/>
      </a:accent6>
      <a:hlink>
        <a:srgbClr val="922F35"/>
      </a:hlink>
      <a:folHlink>
        <a:srgbClr val="57585A"/>
      </a:folHlink>
    </a:clrScheme>
    <a:fontScheme name="Chartered Accountants Altern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 ANZ Arial Red_blue wide_2020" id="{048AF27C-5435-984A-88BF-4827DC10B245}" vid="{0219A8D8-BAEB-C24D-BF6D-ECDB2D743E33}"/>
    </a:ext>
  </a:extLst>
</a:theme>
</file>

<file path=ppt/theme/theme5.xml><?xml version="1.0" encoding="utf-8"?>
<a:theme xmlns:a="http://schemas.openxmlformats.org/drawingml/2006/main" name="1_Office Theme">
  <a:themeElements>
    <a:clrScheme name="Custom 10">
      <a:dk1>
        <a:srgbClr val="000000"/>
      </a:dk1>
      <a:lt1>
        <a:srgbClr val="FFFFFF"/>
      </a:lt1>
      <a:dk2>
        <a:srgbClr val="000000"/>
      </a:dk2>
      <a:lt2>
        <a:srgbClr val="E7E6E6"/>
      </a:lt2>
      <a:accent1>
        <a:srgbClr val="EB2B29"/>
      </a:accent1>
      <a:accent2>
        <a:srgbClr val="767171"/>
      </a:accent2>
      <a:accent3>
        <a:srgbClr val="CFCECD"/>
      </a:accent3>
      <a:accent4>
        <a:srgbClr val="EB2B29"/>
      </a:accent4>
      <a:accent5>
        <a:srgbClr val="EB2B29"/>
      </a:accent5>
      <a:accent6>
        <a:srgbClr val="EB2B29"/>
      </a:accent6>
      <a:hlink>
        <a:srgbClr val="EB2B29"/>
      </a:hlink>
      <a:folHlink>
        <a:srgbClr val="EB2B2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Revelian Colours">
      <a:dk1>
        <a:srgbClr val="000000"/>
      </a:dk1>
      <a:lt1>
        <a:srgbClr val="FFFFFF"/>
      </a:lt1>
      <a:dk2>
        <a:srgbClr val="000000"/>
      </a:dk2>
      <a:lt2>
        <a:srgbClr val="E7E6E6"/>
      </a:lt2>
      <a:accent1>
        <a:srgbClr val="EA0028"/>
      </a:accent1>
      <a:accent2>
        <a:srgbClr val="225970"/>
      </a:accent2>
      <a:accent3>
        <a:srgbClr val="00B7CE"/>
      </a:accent3>
      <a:accent4>
        <a:srgbClr val="4C4078"/>
      </a:accent4>
      <a:accent5>
        <a:srgbClr val="7961AA"/>
      </a:accent5>
      <a:accent6>
        <a:srgbClr val="977D37"/>
      </a:accent6>
      <a:hlink>
        <a:srgbClr val="EA0028"/>
      </a:hlink>
      <a:folHlink>
        <a:srgbClr val="EA00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ych Slides" id="{0CAA29F7-C7FE-5F4D-8CEE-06C5F6DE3004}" vid="{589DB9F9-16D0-B14B-A819-69E8B0A2D33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4351E3D141B541BA98E2BE4EFC2C52" ma:contentTypeVersion="5" ma:contentTypeDescription="Create a new document." ma:contentTypeScope="" ma:versionID="b0885367405efe2b59195e49490bdadd">
  <xsd:schema xmlns:xsd="http://www.w3.org/2001/XMLSchema" xmlns:xs="http://www.w3.org/2001/XMLSchema" xmlns:p="http://schemas.microsoft.com/office/2006/metadata/properties" xmlns:ns2="0e48f285-1202-49a5-8e42-ade68cb38828" targetNamespace="http://schemas.microsoft.com/office/2006/metadata/properties" ma:root="true" ma:fieldsID="e6c1a86b29943a28383d2eae79f0ccea" ns2:_="">
    <xsd:import namespace="0e48f285-1202-49a5-8e42-ade68cb388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8f285-1202-49a5-8e42-ade68cb388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E8C954-6B92-4D33-916F-5E50EFAF59C8}">
  <ds:schemaRefs>
    <ds:schemaRef ds:uri="http://schemas.microsoft.com/sharepoint/v3/contenttype/forms"/>
  </ds:schemaRefs>
</ds:datastoreItem>
</file>

<file path=customXml/itemProps2.xml><?xml version="1.0" encoding="utf-8"?>
<ds:datastoreItem xmlns:ds="http://schemas.openxmlformats.org/officeDocument/2006/customXml" ds:itemID="{CAA3F39E-E94C-434A-9AEC-826E7519C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8f285-1202-49a5-8e42-ade68cb38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86FCED-C624-4128-9DE2-EDC18863308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161</TotalTime>
  <Words>2379</Words>
  <Application>Microsoft Office PowerPoint</Application>
  <PresentationFormat>On-screen Show (16:9)</PresentationFormat>
  <Paragraphs>304</Paragraphs>
  <Slides>21</Slides>
  <Notes>18</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21</vt:i4>
      </vt:variant>
    </vt:vector>
  </HeadingPairs>
  <TitlesOfParts>
    <vt:vector size="44" baseType="lpstr">
      <vt:lpstr>Arial</vt:lpstr>
      <vt:lpstr>Arial Black</vt:lpstr>
      <vt:lpstr>Arial Regular</vt:lpstr>
      <vt:lpstr>Berling</vt:lpstr>
      <vt:lpstr>Berling </vt:lpstr>
      <vt:lpstr>Calibri</vt:lpstr>
      <vt:lpstr>Century Gothic</vt:lpstr>
      <vt:lpstr>Georgia</vt:lpstr>
      <vt:lpstr>Lato</vt:lpstr>
      <vt:lpstr>Lato Light</vt:lpstr>
      <vt:lpstr>Lato Regular</vt:lpstr>
      <vt:lpstr>Lato Semibold</vt:lpstr>
      <vt:lpstr>Nexa Bold</vt:lpstr>
      <vt:lpstr>Times New Roman</vt:lpstr>
      <vt:lpstr>Tw Cen MT</vt:lpstr>
      <vt:lpstr>Verdana</vt:lpstr>
      <vt:lpstr>Wingdings</vt:lpstr>
      <vt:lpstr>Droplet</vt:lpstr>
      <vt:lpstr>1_Custom Design</vt:lpstr>
      <vt:lpstr>2_Custom Design</vt:lpstr>
      <vt:lpstr>3_Custom Design</vt:lpstr>
      <vt:lpstr>1_Office Theme</vt:lpstr>
      <vt:lpstr>2_Office Theme</vt:lpstr>
      <vt:lpstr>PowerPoint Presentation</vt:lpstr>
      <vt:lpstr>PowerPoint Presentation</vt:lpstr>
      <vt:lpstr>My Cancer Journey</vt:lpstr>
      <vt:lpstr>PowerPoint Presentation</vt:lpstr>
      <vt:lpstr>PowerPoint Presentation</vt:lpstr>
      <vt:lpstr>PowerPoint Presentation</vt:lpstr>
      <vt:lpstr>PowerPoint Presentation</vt:lpstr>
      <vt:lpstr>RESILIENCE </vt:lpstr>
      <vt:lpstr>SELF REFLECTION  </vt:lpstr>
      <vt:lpstr>SELF REFLECTION  </vt:lpstr>
      <vt:lpstr>PowerPoint Presentation</vt:lpstr>
      <vt:lpstr>UNDERSTAND NEGATIVE EMOTIONS</vt:lpstr>
      <vt:lpstr>PROLONG POSITIVE EMOTIONS</vt:lpstr>
      <vt:lpstr>MANAGE YOUR EMOTIONS</vt:lpstr>
      <vt:lpstr>MANAGE NEGATIVE EMOTIONS</vt:lpstr>
      <vt:lpstr>PROLONG POSITIVE EMOTIONS</vt:lpstr>
      <vt:lpstr>MANAGE YOUR EMOTIONS</vt:lpstr>
      <vt:lpstr>PowerPoint Presentation</vt:lpstr>
      <vt:lpstr>Breakout Session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Hickford</dc:creator>
  <cp:lastModifiedBy>Chee Chong</cp:lastModifiedBy>
  <cp:revision>6</cp:revision>
  <dcterms:created xsi:type="dcterms:W3CDTF">2020-05-13T08:51:37Z</dcterms:created>
  <dcterms:modified xsi:type="dcterms:W3CDTF">2020-05-14T20:12:48Z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0x0101005B4351E3D141B541BA98E2BE4EFC2C52</vt:lpwstr>
  </property>
</Properties>
</file>